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5" r:id="rId5"/>
    <p:sldId id="311" r:id="rId6"/>
    <p:sldId id="313" r:id="rId7"/>
    <p:sldId id="31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149C6B-A478-4565-8A13-CF03F4280183}" v="1147" dt="2022-05-11T12:17:00.7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19" autoAdjust="0"/>
  </p:normalViewPr>
  <p:slideViewPr>
    <p:cSldViewPr snapToGrid="0">
      <p:cViewPr varScale="1">
        <p:scale>
          <a:sx n="76" d="100"/>
          <a:sy n="76" d="100"/>
        </p:scale>
        <p:origin x="69" y="54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rvinder Singh Rakhra" userId="6e371a31b77c8860" providerId="LiveId" clId="{9B149C6B-A478-4565-8A13-CF03F4280183}"/>
    <pc:docChg chg="undo redo custSel addSld delSld modSld sldOrd">
      <pc:chgData name="Parvinder Singh Rakhra" userId="6e371a31b77c8860" providerId="LiveId" clId="{9B149C6B-A478-4565-8A13-CF03F4280183}" dt="2022-05-11T12:17:00.729" v="1751"/>
      <pc:docMkLst>
        <pc:docMk/>
      </pc:docMkLst>
      <pc:sldChg chg="modSp mod">
        <pc:chgData name="Parvinder Singh Rakhra" userId="6e371a31b77c8860" providerId="LiveId" clId="{9B149C6B-A478-4565-8A13-CF03F4280183}" dt="2022-05-11T11:27:59.948" v="15" actId="113"/>
        <pc:sldMkLst>
          <pc:docMk/>
          <pc:sldMk cId="1946576508" sldId="305"/>
        </pc:sldMkLst>
        <pc:spChg chg="mod">
          <ac:chgData name="Parvinder Singh Rakhra" userId="6e371a31b77c8860" providerId="LiveId" clId="{9B149C6B-A478-4565-8A13-CF03F4280183}" dt="2022-05-11T11:27:59.948" v="15" actId="113"/>
          <ac:spMkLst>
            <pc:docMk/>
            <pc:sldMk cId="1946576508" sldId="305"/>
            <ac:spMk id="3" creationId="{DB93FB3F-A8D4-46D3-A1C6-C79C64563729}"/>
          </ac:spMkLst>
        </pc:spChg>
      </pc:sldChg>
      <pc:sldChg chg="modSp mod modAnim">
        <pc:chgData name="Parvinder Singh Rakhra" userId="6e371a31b77c8860" providerId="LiveId" clId="{9B149C6B-A478-4565-8A13-CF03F4280183}" dt="2022-05-11T11:52:39.953" v="1260"/>
        <pc:sldMkLst>
          <pc:docMk/>
          <pc:sldMk cId="651443823" sldId="311"/>
        </pc:sldMkLst>
        <pc:spChg chg="mod">
          <ac:chgData name="Parvinder Singh Rakhra" userId="6e371a31b77c8860" providerId="LiveId" clId="{9B149C6B-A478-4565-8A13-CF03F4280183}" dt="2022-05-11T11:28:46.637" v="18" actId="14100"/>
          <ac:spMkLst>
            <pc:docMk/>
            <pc:sldMk cId="651443823" sldId="311"/>
            <ac:spMk id="2" creationId="{D63C606D-E560-4820-9C3E-3B881D30AD5A}"/>
          </ac:spMkLst>
        </pc:spChg>
        <pc:graphicFrameChg chg="mod modGraphic">
          <ac:chgData name="Parvinder Singh Rakhra" userId="6e371a31b77c8860" providerId="LiveId" clId="{9B149C6B-A478-4565-8A13-CF03F4280183}" dt="2022-05-11T11:52:39.953" v="1260"/>
          <ac:graphicFrameMkLst>
            <pc:docMk/>
            <pc:sldMk cId="651443823" sldId="311"/>
            <ac:graphicFrameMk id="5" creationId="{D6E2B9AC-73A3-4B9A-84F6-A0F50427C9AE}"/>
          </ac:graphicFrameMkLst>
        </pc:graphicFrameChg>
      </pc:sldChg>
      <pc:sldChg chg="addSp delSp modSp new mod ord modAnim">
        <pc:chgData name="Parvinder Singh Rakhra" userId="6e371a31b77c8860" providerId="LiveId" clId="{9B149C6B-A478-4565-8A13-CF03F4280183}" dt="2022-05-11T12:17:00.729" v="1751"/>
        <pc:sldMkLst>
          <pc:docMk/>
          <pc:sldMk cId="1126529406" sldId="312"/>
        </pc:sldMkLst>
        <pc:spChg chg="del">
          <ac:chgData name="Parvinder Singh Rakhra" userId="6e371a31b77c8860" providerId="LiveId" clId="{9B149C6B-A478-4565-8A13-CF03F4280183}" dt="2022-05-11T11:40:32.616" v="872" actId="478"/>
          <ac:spMkLst>
            <pc:docMk/>
            <pc:sldMk cId="1126529406" sldId="312"/>
            <ac:spMk id="2" creationId="{2F6EF803-7330-3122-2B63-47746FC510FB}"/>
          </ac:spMkLst>
        </pc:spChg>
        <pc:spChg chg="mod">
          <ac:chgData name="Parvinder Singh Rakhra" userId="6e371a31b77c8860" providerId="LiveId" clId="{9B149C6B-A478-4565-8A13-CF03F4280183}" dt="2022-05-11T11:53:32.945" v="1265"/>
          <ac:spMkLst>
            <pc:docMk/>
            <pc:sldMk cId="1126529406" sldId="312"/>
            <ac:spMk id="3" creationId="{A0D271AA-5FD4-BB1B-F70B-A8656003720D}"/>
          </ac:spMkLst>
        </pc:spChg>
        <pc:spChg chg="add mod">
          <ac:chgData name="Parvinder Singh Rakhra" userId="6e371a31b77c8860" providerId="LiveId" clId="{9B149C6B-A478-4565-8A13-CF03F4280183}" dt="2022-05-11T11:53:58.028" v="1268"/>
          <ac:spMkLst>
            <pc:docMk/>
            <pc:sldMk cId="1126529406" sldId="312"/>
            <ac:spMk id="4" creationId="{8423720A-F2EB-245F-8AC3-9648161D2E68}"/>
          </ac:spMkLst>
        </pc:spChg>
        <pc:spChg chg="add del mod">
          <ac:chgData name="Parvinder Singh Rakhra" userId="6e371a31b77c8860" providerId="LiveId" clId="{9B149C6B-A478-4565-8A13-CF03F4280183}" dt="2022-05-11T12:00:01.334" v="1395" actId="478"/>
          <ac:spMkLst>
            <pc:docMk/>
            <pc:sldMk cId="1126529406" sldId="312"/>
            <ac:spMk id="6" creationId="{46C495F0-544D-9E20-A0F0-BC997142F328}"/>
          </ac:spMkLst>
        </pc:spChg>
        <pc:spChg chg="add del mod">
          <ac:chgData name="Parvinder Singh Rakhra" userId="6e371a31b77c8860" providerId="LiveId" clId="{9B149C6B-A478-4565-8A13-CF03F4280183}" dt="2022-05-11T11:59:59.777" v="1394" actId="478"/>
          <ac:spMkLst>
            <pc:docMk/>
            <pc:sldMk cId="1126529406" sldId="312"/>
            <ac:spMk id="7" creationId="{C06DACAA-45E4-1295-1C02-B6B6FAF112C3}"/>
          </ac:spMkLst>
        </pc:spChg>
        <pc:spChg chg="add del mod">
          <ac:chgData name="Parvinder Singh Rakhra" userId="6e371a31b77c8860" providerId="LiveId" clId="{9B149C6B-A478-4565-8A13-CF03F4280183}" dt="2022-05-11T11:59:58.070" v="1393" actId="478"/>
          <ac:spMkLst>
            <pc:docMk/>
            <pc:sldMk cId="1126529406" sldId="312"/>
            <ac:spMk id="8" creationId="{D65C686C-5EF2-3021-1E8B-FB24AE09864F}"/>
          </ac:spMkLst>
        </pc:spChg>
        <pc:spChg chg="add mod">
          <ac:chgData name="Parvinder Singh Rakhra" userId="6e371a31b77c8860" providerId="LiveId" clId="{9B149C6B-A478-4565-8A13-CF03F4280183}" dt="2022-05-11T12:16:14.427" v="1748" actId="2085"/>
          <ac:spMkLst>
            <pc:docMk/>
            <pc:sldMk cId="1126529406" sldId="312"/>
            <ac:spMk id="9" creationId="{752C99F8-97BD-9DD0-09AB-5921FE9ADA96}"/>
          </ac:spMkLst>
        </pc:spChg>
        <pc:spChg chg="add mod">
          <ac:chgData name="Parvinder Singh Rakhra" userId="6e371a31b77c8860" providerId="LiveId" clId="{9B149C6B-A478-4565-8A13-CF03F4280183}" dt="2022-05-11T12:16:14.427" v="1748" actId="2085"/>
          <ac:spMkLst>
            <pc:docMk/>
            <pc:sldMk cId="1126529406" sldId="312"/>
            <ac:spMk id="10" creationId="{7A4DC3F7-B630-39DF-329F-ACDE62973E1C}"/>
          </ac:spMkLst>
        </pc:spChg>
        <pc:spChg chg="add mod">
          <ac:chgData name="Parvinder Singh Rakhra" userId="6e371a31b77c8860" providerId="LiveId" clId="{9B149C6B-A478-4565-8A13-CF03F4280183}" dt="2022-05-11T12:16:14.427" v="1748" actId="2085"/>
          <ac:spMkLst>
            <pc:docMk/>
            <pc:sldMk cId="1126529406" sldId="312"/>
            <ac:spMk id="11" creationId="{A1FF3A7F-6365-D06F-F234-03261C0B3F36}"/>
          </ac:spMkLst>
        </pc:spChg>
        <pc:spChg chg="add del mod">
          <ac:chgData name="Parvinder Singh Rakhra" userId="6e371a31b77c8860" providerId="LiveId" clId="{9B149C6B-A478-4565-8A13-CF03F4280183}" dt="2022-05-11T12:10:58.387" v="1722" actId="1036"/>
          <ac:spMkLst>
            <pc:docMk/>
            <pc:sldMk cId="1126529406" sldId="312"/>
            <ac:spMk id="12" creationId="{8DF0AF3B-6A10-0FEE-9FB8-DA05FD8A8D08}"/>
          </ac:spMkLst>
        </pc:spChg>
        <pc:spChg chg="add mod">
          <ac:chgData name="Parvinder Singh Rakhra" userId="6e371a31b77c8860" providerId="LiveId" clId="{9B149C6B-A478-4565-8A13-CF03F4280183}" dt="2022-05-11T12:10:58.387" v="1722" actId="1036"/>
          <ac:spMkLst>
            <pc:docMk/>
            <pc:sldMk cId="1126529406" sldId="312"/>
            <ac:spMk id="13" creationId="{40F245F1-0C08-05B3-A524-A519C69241AD}"/>
          </ac:spMkLst>
        </pc:spChg>
        <pc:spChg chg="add mod">
          <ac:chgData name="Parvinder Singh Rakhra" userId="6e371a31b77c8860" providerId="LiveId" clId="{9B149C6B-A478-4565-8A13-CF03F4280183}" dt="2022-05-11T12:10:58.387" v="1722" actId="1036"/>
          <ac:spMkLst>
            <pc:docMk/>
            <pc:sldMk cId="1126529406" sldId="312"/>
            <ac:spMk id="14" creationId="{61876EDA-1D16-D7BE-7DE3-470A70172E30}"/>
          </ac:spMkLst>
        </pc:spChg>
        <pc:spChg chg="add mod">
          <ac:chgData name="Parvinder Singh Rakhra" userId="6e371a31b77c8860" providerId="LiveId" clId="{9B149C6B-A478-4565-8A13-CF03F4280183}" dt="2022-05-11T12:15:18.314" v="1743" actId="571"/>
          <ac:spMkLst>
            <pc:docMk/>
            <pc:sldMk cId="1126529406" sldId="312"/>
            <ac:spMk id="15" creationId="{6B9626A6-72AB-0FAB-89F4-AB894C1CCE4E}"/>
          </ac:spMkLst>
        </pc:spChg>
        <pc:spChg chg="add mod">
          <ac:chgData name="Parvinder Singh Rakhra" userId="6e371a31b77c8860" providerId="LiveId" clId="{9B149C6B-A478-4565-8A13-CF03F4280183}" dt="2022-05-11T12:15:18.314" v="1743" actId="571"/>
          <ac:spMkLst>
            <pc:docMk/>
            <pc:sldMk cId="1126529406" sldId="312"/>
            <ac:spMk id="16" creationId="{E3198C03-783E-1DDC-6FAD-D9C16F4C5FA6}"/>
          </ac:spMkLst>
        </pc:spChg>
        <pc:spChg chg="add mod">
          <ac:chgData name="Parvinder Singh Rakhra" userId="6e371a31b77c8860" providerId="LiveId" clId="{9B149C6B-A478-4565-8A13-CF03F4280183}" dt="2022-05-11T12:15:18.314" v="1743" actId="571"/>
          <ac:spMkLst>
            <pc:docMk/>
            <pc:sldMk cId="1126529406" sldId="312"/>
            <ac:spMk id="17" creationId="{5A7A034F-F3D1-C3F7-8E1F-B615EBE42E3A}"/>
          </ac:spMkLst>
        </pc:spChg>
        <pc:spChg chg="add">
          <ac:chgData name="Parvinder Singh Rakhra" userId="6e371a31b77c8860" providerId="LiveId" clId="{9B149C6B-A478-4565-8A13-CF03F4280183}" dt="2022-05-11T12:15:52.804" v="1747" actId="11529"/>
          <ac:spMkLst>
            <pc:docMk/>
            <pc:sldMk cId="1126529406" sldId="312"/>
            <ac:spMk id="18" creationId="{0465437D-36F3-CB67-E284-A5922C5E1567}"/>
          </ac:spMkLst>
        </pc:spChg>
        <pc:graphicFrameChg chg="add del mod modGraphic">
          <ac:chgData name="Parvinder Singh Rakhra" userId="6e371a31b77c8860" providerId="LiveId" clId="{9B149C6B-A478-4565-8A13-CF03F4280183}" dt="2022-05-11T11:58:48.097" v="1381" actId="478"/>
          <ac:graphicFrameMkLst>
            <pc:docMk/>
            <pc:sldMk cId="1126529406" sldId="312"/>
            <ac:graphicFrameMk id="5" creationId="{517CFDD2-D16F-C751-5451-046C0113C597}"/>
          </ac:graphicFrameMkLst>
        </pc:graphicFrameChg>
      </pc:sldChg>
      <pc:sldChg chg="modSp new del mod">
        <pc:chgData name="Parvinder Singh Rakhra" userId="6e371a31b77c8860" providerId="LiveId" clId="{9B149C6B-A478-4565-8A13-CF03F4280183}" dt="2022-05-11T11:32:19.713" v="317" actId="680"/>
        <pc:sldMkLst>
          <pc:docMk/>
          <pc:sldMk cId="3829826330" sldId="312"/>
        </pc:sldMkLst>
        <pc:spChg chg="mod">
          <ac:chgData name="Parvinder Singh Rakhra" userId="6e371a31b77c8860" providerId="LiveId" clId="{9B149C6B-A478-4565-8A13-CF03F4280183}" dt="2022-05-11T11:32:05.121" v="314" actId="1076"/>
          <ac:spMkLst>
            <pc:docMk/>
            <pc:sldMk cId="3829826330" sldId="312"/>
            <ac:spMk id="3" creationId="{F2DAED47-8EEA-E41F-8ACA-3ADE3BED8A87}"/>
          </ac:spMkLst>
        </pc:spChg>
      </pc:sldChg>
      <pc:sldChg chg="new del">
        <pc:chgData name="Parvinder Singh Rakhra" userId="6e371a31b77c8860" providerId="LiveId" clId="{9B149C6B-A478-4565-8A13-CF03F4280183}" dt="2022-05-11T11:49:50.122" v="1219" actId="47"/>
        <pc:sldMkLst>
          <pc:docMk/>
          <pc:sldMk cId="723751565" sldId="313"/>
        </pc:sldMkLst>
      </pc:sldChg>
      <pc:sldChg chg="addSp delSp modSp add mod">
        <pc:chgData name="Parvinder Singh Rakhra" userId="6e371a31b77c8860" providerId="LiveId" clId="{9B149C6B-A478-4565-8A13-CF03F4280183}" dt="2022-05-11T11:52:10.965" v="1256"/>
        <pc:sldMkLst>
          <pc:docMk/>
          <pc:sldMk cId="3050971470" sldId="313"/>
        </pc:sldMkLst>
        <pc:spChg chg="add del mod">
          <ac:chgData name="Parvinder Singh Rakhra" userId="6e371a31b77c8860" providerId="LiveId" clId="{9B149C6B-A478-4565-8A13-CF03F4280183}" dt="2022-05-11T11:52:10.965" v="1256"/>
          <ac:spMkLst>
            <pc:docMk/>
            <pc:sldMk cId="3050971470" sldId="313"/>
            <ac:spMk id="3" creationId="{A0D271AA-5FD4-BB1B-F70B-A8656003720D}"/>
          </ac:spMkLst>
        </pc:spChg>
        <pc:spChg chg="add del mod">
          <ac:chgData name="Parvinder Singh Rakhra" userId="6e371a31b77c8860" providerId="LiveId" clId="{9B149C6B-A478-4565-8A13-CF03F4280183}" dt="2022-05-11T11:51:53.880" v="1248" actId="21"/>
          <ac:spMkLst>
            <pc:docMk/>
            <pc:sldMk cId="3050971470" sldId="313"/>
            <ac:spMk id="5" creationId="{8930719B-C92C-18B1-0E48-4C97E20E3B9D}"/>
          </ac:spMkLst>
        </pc:spChg>
        <pc:spChg chg="add del mod">
          <ac:chgData name="Parvinder Singh Rakhra" userId="6e371a31b77c8860" providerId="LiveId" clId="{9B149C6B-A478-4565-8A13-CF03F4280183}" dt="2022-05-11T11:52:00.949" v="1251"/>
          <ac:spMkLst>
            <pc:docMk/>
            <pc:sldMk cId="3050971470" sldId="313"/>
            <ac:spMk id="6" creationId="{4420312F-EBF9-C0CD-1D9B-82D426C7E1B3}"/>
          </ac:spMkLst>
        </pc:spChg>
      </pc:sldChg>
      <pc:sldChg chg="add del">
        <pc:chgData name="Parvinder Singh Rakhra" userId="6e371a31b77c8860" providerId="LiveId" clId="{9B149C6B-A478-4565-8A13-CF03F4280183}" dt="2022-05-11T11:50:12.931" v="1243" actId="47"/>
        <pc:sldMkLst>
          <pc:docMk/>
          <pc:sldMk cId="3776450458" sldId="313"/>
        </pc:sldMkLst>
      </pc:sldChg>
      <pc:sldChg chg="new del">
        <pc:chgData name="Parvinder Singh Rakhra" userId="6e371a31b77c8860" providerId="LiveId" clId="{9B149C6B-A478-4565-8A13-CF03F4280183}" dt="2022-05-11T11:59:23.377" v="1383" actId="47"/>
        <pc:sldMkLst>
          <pc:docMk/>
          <pc:sldMk cId="39787890" sldId="314"/>
        </pc:sldMkLst>
      </pc:sldChg>
      <pc:sldChg chg="add del">
        <pc:chgData name="Parvinder Singh Rakhra" userId="6e371a31b77c8860" providerId="LiveId" clId="{9B149C6B-A478-4565-8A13-CF03F4280183}" dt="2022-05-11T11:50:13.866" v="1244" actId="47"/>
        <pc:sldMkLst>
          <pc:docMk/>
          <pc:sldMk cId="2847531254" sldId="31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2194AD-BC1D-40A5-8061-74ED970CF0EC}"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6FB2BD11-3975-409B-8598-42E949E20AA2}">
      <dgm:prSet custT="1"/>
      <dgm:spPr>
        <a:gradFill rotWithShape="0">
          <a:gsLst>
            <a:gs pos="0">
              <a:srgbClr val="FE09E3">
                <a:hueOff val="0"/>
                <a:satOff val="0"/>
                <a:lumOff val="0"/>
                <a:alphaOff val="0"/>
                <a:tint val="96000"/>
                <a:lumMod val="104000"/>
              </a:srgbClr>
            </a:gs>
            <a:gs pos="100000">
              <a:srgbClr val="FE09E3">
                <a:hueOff val="0"/>
                <a:satOff val="0"/>
                <a:lumOff val="0"/>
                <a:alphaOff val="0"/>
                <a:shade val="90000"/>
                <a:lumMod val="90000"/>
              </a:srgbClr>
            </a:gs>
          </a:gsLst>
          <a:lin ang="5400000" scaled="0"/>
        </a:gradFill>
        <a:ln w="9525" cap="rnd" cmpd="sng" algn="ctr">
          <a:solidFill>
            <a:srgbClr val="FE09E3">
              <a:hueOff val="0"/>
              <a:satOff val="0"/>
              <a:lumOff val="0"/>
              <a:alphaOff val="0"/>
            </a:srgbClr>
          </a:solidFill>
          <a:prstDash val="solid"/>
        </a:ln>
        <a:effectLst>
          <a:outerShdw blurRad="63500" dist="25400" dir="5400000" rotWithShape="0">
            <a:srgbClr val="000000">
              <a:alpha val="60000"/>
            </a:srgbClr>
          </a:outerShdw>
        </a:effectLst>
      </dgm:spPr>
      <dgm:t>
        <a:bodyPr spcFirstLastPara="0" vert="horz" wrap="square" lIns="106680" tIns="106680" rIns="106680" bIns="106680" numCol="1" spcCol="1270" anchor="ctr" anchorCtr="0"/>
        <a:lstStyle/>
        <a:p>
          <a:r>
            <a:rPr lang="en-AU" sz="1400" b="1" kern="1200" dirty="0">
              <a:solidFill>
                <a:prstClr val="white"/>
              </a:solidFill>
              <a:latin typeface="Goudy Old Style"/>
              <a:ea typeface="+mn-ea"/>
              <a:cs typeface="+mn-cs"/>
            </a:rPr>
            <a:t>Motivation</a:t>
          </a:r>
        </a:p>
      </dgm:t>
    </dgm:pt>
    <dgm:pt modelId="{40246EE8-4D16-4F22-9443-ACBFA0F4F92A}" type="parTrans" cxnId="{17F05020-8530-47C9-85C2-4624A817086A}">
      <dgm:prSet/>
      <dgm:spPr/>
      <dgm:t>
        <a:bodyPr/>
        <a:lstStyle/>
        <a:p>
          <a:endParaRPr lang="en-AU"/>
        </a:p>
      </dgm:t>
    </dgm:pt>
    <dgm:pt modelId="{608C5FDB-B193-4AF8-B193-B89285C6C44E}" type="sibTrans" cxnId="{17F05020-8530-47C9-85C2-4624A817086A}">
      <dgm:prSet/>
      <dgm:spPr/>
      <dgm:t>
        <a:bodyPr/>
        <a:lstStyle/>
        <a:p>
          <a:endParaRPr lang="en-AU"/>
        </a:p>
      </dgm:t>
    </dgm:pt>
    <dgm:pt modelId="{A6D501C8-B123-4D36-A0DE-61A8E0B4E9BE}">
      <dgm:prSet/>
      <dgm:spPr/>
      <dgm:t>
        <a:bodyPr/>
        <a:lstStyle/>
        <a:p>
          <a:pPr algn="l">
            <a:buFont typeface="Arial" panose="020B0604020202020204" pitchFamily="34" charset="0"/>
            <a:buNone/>
          </a:pPr>
          <a:r>
            <a:rPr lang="en-AU" dirty="0"/>
            <a:t>Analyse better long term investment option</a:t>
          </a:r>
        </a:p>
      </dgm:t>
    </dgm:pt>
    <dgm:pt modelId="{E1AB3308-2284-47A8-AD60-22FBBE11C561}" type="parTrans" cxnId="{DDD5BE96-D31F-4852-91D8-D18C06E9FD72}">
      <dgm:prSet/>
      <dgm:spPr/>
      <dgm:t>
        <a:bodyPr/>
        <a:lstStyle/>
        <a:p>
          <a:endParaRPr lang="en-AU"/>
        </a:p>
      </dgm:t>
    </dgm:pt>
    <dgm:pt modelId="{730EDB3B-E5C5-4468-B01E-823B3AF8CA74}" type="sibTrans" cxnId="{DDD5BE96-D31F-4852-91D8-D18C06E9FD72}">
      <dgm:prSet/>
      <dgm:spPr/>
      <dgm:t>
        <a:bodyPr/>
        <a:lstStyle/>
        <a:p>
          <a:endParaRPr lang="en-AU"/>
        </a:p>
      </dgm:t>
    </dgm:pt>
    <dgm:pt modelId="{EF9554F1-2B1E-4BCC-8DCB-CBE13C584FE1}">
      <dgm:prSet/>
      <dgm:spPr/>
      <dgm:t>
        <a:bodyPr/>
        <a:lstStyle/>
        <a:p>
          <a:pPr algn="l">
            <a:buFont typeface="Arial" panose="020B0604020202020204" pitchFamily="34" charset="0"/>
            <a:buNone/>
          </a:pPr>
          <a:r>
            <a:rPr lang="en-AU" dirty="0"/>
            <a:t>Analyse Associated Risk</a:t>
          </a:r>
        </a:p>
      </dgm:t>
    </dgm:pt>
    <dgm:pt modelId="{57FD6850-09A9-4148-BC2E-D44D8E1BF146}" type="parTrans" cxnId="{DBBC6E3B-416C-4247-8415-5DA64337F201}">
      <dgm:prSet/>
      <dgm:spPr/>
      <dgm:t>
        <a:bodyPr/>
        <a:lstStyle/>
        <a:p>
          <a:endParaRPr lang="en-AU"/>
        </a:p>
      </dgm:t>
    </dgm:pt>
    <dgm:pt modelId="{3D5002DD-DE7B-41D5-B699-B026F0C2BDD6}" type="sibTrans" cxnId="{DBBC6E3B-416C-4247-8415-5DA64337F201}">
      <dgm:prSet/>
      <dgm:spPr/>
      <dgm:t>
        <a:bodyPr/>
        <a:lstStyle/>
        <a:p>
          <a:endParaRPr lang="en-AU"/>
        </a:p>
      </dgm:t>
    </dgm:pt>
    <dgm:pt modelId="{4E85BAED-685B-4759-BBEB-B2B4EC686E0D}">
      <dgm:prSet/>
      <dgm:spPr/>
      <dgm:t>
        <a:bodyPr/>
        <a:lstStyle/>
        <a:p>
          <a:pPr algn="l">
            <a:buFont typeface="Arial" panose="020B0604020202020204" pitchFamily="34" charset="0"/>
            <a:buNone/>
          </a:pPr>
          <a:r>
            <a:rPr lang="en-AU" dirty="0"/>
            <a:t>X</a:t>
          </a:r>
        </a:p>
      </dgm:t>
    </dgm:pt>
    <dgm:pt modelId="{D7BA1C85-D726-47F1-B80B-1895BB54D12A}" type="parTrans" cxnId="{2152208D-F3DE-44B3-AB06-95BCE7755095}">
      <dgm:prSet/>
      <dgm:spPr/>
      <dgm:t>
        <a:bodyPr/>
        <a:lstStyle/>
        <a:p>
          <a:endParaRPr lang="en-AU"/>
        </a:p>
      </dgm:t>
    </dgm:pt>
    <dgm:pt modelId="{7C423DD0-0459-4CD1-A75A-98AA241B48CE}" type="sibTrans" cxnId="{2152208D-F3DE-44B3-AB06-95BCE7755095}">
      <dgm:prSet/>
      <dgm:spPr/>
      <dgm:t>
        <a:bodyPr/>
        <a:lstStyle/>
        <a:p>
          <a:endParaRPr lang="en-AU"/>
        </a:p>
      </dgm:t>
    </dgm:pt>
    <dgm:pt modelId="{9CF6A9EA-9EA8-4D22-BEC1-6FF6CDF2A9C8}">
      <dgm:prSet/>
      <dgm:spPr/>
      <dgm:t>
        <a:bodyPr/>
        <a:lstStyle/>
        <a:p>
          <a:pPr algn="l">
            <a:buFont typeface="Arial" panose="020B0604020202020204" pitchFamily="34" charset="0"/>
            <a:buNone/>
          </a:pPr>
          <a:r>
            <a:rPr lang="en-AU" dirty="0"/>
            <a:t>Y</a:t>
          </a:r>
        </a:p>
      </dgm:t>
    </dgm:pt>
    <dgm:pt modelId="{0F69F39A-69ED-451B-88B2-484C34A6E537}" type="parTrans" cxnId="{5FB108F3-12C0-427E-8107-5AE7F58F2553}">
      <dgm:prSet/>
      <dgm:spPr/>
      <dgm:t>
        <a:bodyPr/>
        <a:lstStyle/>
        <a:p>
          <a:endParaRPr lang="en-AU"/>
        </a:p>
      </dgm:t>
    </dgm:pt>
    <dgm:pt modelId="{2A4F6ED2-A4D8-46EE-B204-BC011D8842A9}" type="sibTrans" cxnId="{5FB108F3-12C0-427E-8107-5AE7F58F2553}">
      <dgm:prSet/>
      <dgm:spPr/>
      <dgm:t>
        <a:bodyPr/>
        <a:lstStyle/>
        <a:p>
          <a:endParaRPr lang="en-AU"/>
        </a:p>
      </dgm:t>
    </dgm:pt>
    <dgm:pt modelId="{62E7516C-293B-4F93-B7EF-4B9DC1FA994C}">
      <dgm:prSet/>
      <dgm:spPr/>
      <dgm:t>
        <a:bodyPr/>
        <a:lstStyle/>
        <a:p>
          <a:pPr algn="l">
            <a:buFont typeface="Arial" panose="020B0604020202020204" pitchFamily="34" charset="0"/>
            <a:buNone/>
          </a:pPr>
          <a:r>
            <a:rPr lang="en-AU" dirty="0"/>
            <a:t>Z</a:t>
          </a:r>
        </a:p>
      </dgm:t>
    </dgm:pt>
    <dgm:pt modelId="{217C4034-04A7-4B4B-8C59-DBA1B619D936}" type="parTrans" cxnId="{56330FC7-92BD-4249-BFDC-BB14BF31CCD3}">
      <dgm:prSet/>
      <dgm:spPr/>
      <dgm:t>
        <a:bodyPr/>
        <a:lstStyle/>
        <a:p>
          <a:endParaRPr lang="en-AU"/>
        </a:p>
      </dgm:t>
    </dgm:pt>
    <dgm:pt modelId="{992A9F04-E12D-420E-B43C-7A7D14C0B3F1}" type="sibTrans" cxnId="{56330FC7-92BD-4249-BFDC-BB14BF31CCD3}">
      <dgm:prSet/>
      <dgm:spPr/>
      <dgm:t>
        <a:bodyPr/>
        <a:lstStyle/>
        <a:p>
          <a:endParaRPr lang="en-AU"/>
        </a:p>
      </dgm:t>
    </dgm:pt>
    <dgm:pt modelId="{BBEE9B5E-4370-4D6A-9CFC-D3E83C08CB9A}">
      <dgm:prSet/>
      <dgm:spPr/>
      <dgm:t>
        <a:bodyPr/>
        <a:lstStyle/>
        <a:p>
          <a:r>
            <a:rPr lang="en-AU" dirty="0"/>
            <a:t>Group described the questions they found interesting and what motivated them to find the answers.</a:t>
          </a:r>
        </a:p>
      </dgm:t>
    </dgm:pt>
    <dgm:pt modelId="{7B7AE4DA-E6B3-4ECF-8694-778D162AD7BF}" type="parTrans" cxnId="{C041E29D-03DA-413B-AFC1-EBC5ADD1D12C}">
      <dgm:prSet/>
      <dgm:spPr/>
      <dgm:t>
        <a:bodyPr/>
        <a:lstStyle/>
        <a:p>
          <a:endParaRPr lang="en-AU"/>
        </a:p>
      </dgm:t>
    </dgm:pt>
    <dgm:pt modelId="{960037C2-CC9F-42CE-92BF-4282C9292194}" type="sibTrans" cxnId="{C041E29D-03DA-413B-AFC1-EBC5ADD1D12C}">
      <dgm:prSet/>
      <dgm:spPr/>
      <dgm:t>
        <a:bodyPr/>
        <a:lstStyle/>
        <a:p>
          <a:endParaRPr lang="en-AU"/>
        </a:p>
      </dgm:t>
    </dgm:pt>
    <dgm:pt modelId="{B18F3288-DB23-4BFC-AEE2-4216A0AA3ACF}">
      <dgm:prSet custT="1"/>
      <dgm:spPr/>
      <dgm:t>
        <a:bodyPr/>
        <a:lstStyle/>
        <a:p>
          <a:r>
            <a:rPr lang="en-AU" sz="1400" b="1" dirty="0"/>
            <a:t>Summary</a:t>
          </a:r>
        </a:p>
      </dgm:t>
    </dgm:pt>
    <dgm:pt modelId="{A39DDD1F-29F1-449D-8DCC-66E144BB3D1C}" type="parTrans" cxnId="{6A775902-DCD1-4ED7-B48A-BDA27F1FE9A4}">
      <dgm:prSet/>
      <dgm:spPr/>
      <dgm:t>
        <a:bodyPr/>
        <a:lstStyle/>
        <a:p>
          <a:endParaRPr lang="en-AU"/>
        </a:p>
      </dgm:t>
    </dgm:pt>
    <dgm:pt modelId="{63ECD948-B558-4EA6-B57B-E5738FF0A5D3}" type="sibTrans" cxnId="{6A775902-DCD1-4ED7-B48A-BDA27F1FE9A4}">
      <dgm:prSet/>
      <dgm:spPr/>
      <dgm:t>
        <a:bodyPr/>
        <a:lstStyle/>
        <a:p>
          <a:endParaRPr lang="en-AU"/>
        </a:p>
      </dgm:t>
    </dgm:pt>
    <dgm:pt modelId="{078066FA-4DFD-445E-B2EA-2D78D2D4DD8D}">
      <dgm:prSet custT="1"/>
      <dgm:spPr/>
      <dgm:t>
        <a:bodyPr/>
        <a:lstStyle/>
        <a:p>
          <a:r>
            <a:rPr lang="en-AU" sz="1400" dirty="0"/>
            <a:t>Analyse which investment option would give better returns, considering various risks and manipulation associated with it.  </a:t>
          </a:r>
          <a:r>
            <a:rPr lang="en-AU" sz="1400" dirty="0" err="1"/>
            <a:t>Eg</a:t>
          </a:r>
          <a:r>
            <a:rPr lang="en-AU" sz="1400" dirty="0"/>
            <a:t>:  reaction to macro economics factors or any black swan event</a:t>
          </a:r>
          <a:endParaRPr lang="en-AU" sz="1400" b="1" dirty="0"/>
        </a:p>
      </dgm:t>
    </dgm:pt>
    <dgm:pt modelId="{6C622260-37CB-49B8-9A8B-7D1076C92A96}" type="parTrans" cxnId="{3CFF04B8-8D5B-471E-9737-E5130898CA68}">
      <dgm:prSet/>
      <dgm:spPr/>
      <dgm:t>
        <a:bodyPr/>
        <a:lstStyle/>
        <a:p>
          <a:endParaRPr lang="en-AU"/>
        </a:p>
      </dgm:t>
    </dgm:pt>
    <dgm:pt modelId="{644CF1A4-E308-4709-BD1F-7BCCC6F97F5E}" type="sibTrans" cxnId="{3CFF04B8-8D5B-471E-9737-E5130898CA68}">
      <dgm:prSet/>
      <dgm:spPr/>
      <dgm:t>
        <a:bodyPr/>
        <a:lstStyle/>
        <a:p>
          <a:endParaRPr lang="en-AU"/>
        </a:p>
      </dgm:t>
    </dgm:pt>
    <dgm:pt modelId="{9DD5D176-259F-4E63-B955-FDCE63FDE922}">
      <dgm:prSet custT="1"/>
      <dgm:spPr/>
      <dgm:t>
        <a:bodyPr/>
        <a:lstStyle/>
        <a:p>
          <a:r>
            <a:rPr lang="en-AU" sz="1400" b="1" dirty="0"/>
            <a:t>Questions!</a:t>
          </a:r>
        </a:p>
      </dgm:t>
    </dgm:pt>
    <dgm:pt modelId="{60DC5A64-D0A8-4B5B-91AF-2213E047BD28}" type="sibTrans" cxnId="{71A63E29-B3CB-4B96-B225-0ADD3FADE1C5}">
      <dgm:prSet/>
      <dgm:spPr/>
      <dgm:t>
        <a:bodyPr/>
        <a:lstStyle/>
        <a:p>
          <a:endParaRPr lang="en-AU"/>
        </a:p>
      </dgm:t>
    </dgm:pt>
    <dgm:pt modelId="{A7442CE2-B27F-4311-AC3E-2E967EE9214D}" type="parTrans" cxnId="{71A63E29-B3CB-4B96-B225-0ADD3FADE1C5}">
      <dgm:prSet/>
      <dgm:spPr/>
      <dgm:t>
        <a:bodyPr/>
        <a:lstStyle/>
        <a:p>
          <a:endParaRPr lang="en-AU"/>
        </a:p>
      </dgm:t>
    </dgm:pt>
    <dgm:pt modelId="{CF9C7F8B-ACA5-4AF8-A08B-0E80CF03A32B}" type="pres">
      <dgm:prSet presAssocID="{B52194AD-BC1D-40A5-8061-74ED970CF0EC}" presName="Name0" presStyleCnt="0">
        <dgm:presLayoutVars>
          <dgm:chMax/>
          <dgm:chPref/>
          <dgm:animLvl val="lvl"/>
        </dgm:presLayoutVars>
      </dgm:prSet>
      <dgm:spPr/>
    </dgm:pt>
    <dgm:pt modelId="{CCE7668E-F18A-4087-99D1-340CE3EA82F4}" type="pres">
      <dgm:prSet presAssocID="{6FB2BD11-3975-409B-8598-42E949E20AA2}" presName="composite" presStyleCnt="0"/>
      <dgm:spPr/>
    </dgm:pt>
    <dgm:pt modelId="{84F056DF-972D-4A4B-BE41-00EDA47334AE}" type="pres">
      <dgm:prSet presAssocID="{6FB2BD11-3975-409B-8598-42E949E20AA2}" presName="Parent1" presStyleLbl="alignNode1" presStyleIdx="0" presStyleCnt="3" custAng="0" custScaleX="110000" custScaleY="63041" custLinFactY="58275" custLinFactNeighborX="-18745" custLinFactNeighborY="100000">
        <dgm:presLayoutVars>
          <dgm:chMax val="1"/>
          <dgm:chPref val="1"/>
          <dgm:bulletEnabled val="1"/>
        </dgm:presLayoutVars>
      </dgm:prSet>
      <dgm:spPr>
        <a:xfrm>
          <a:off x="137952" y="2268121"/>
          <a:ext cx="2642613" cy="543763"/>
        </a:xfrm>
        <a:prstGeom prst="homePlate">
          <a:avLst>
            <a:gd name="adj" fmla="val 40000"/>
          </a:avLst>
        </a:prstGeom>
      </dgm:spPr>
    </dgm:pt>
    <dgm:pt modelId="{B122BCBC-9972-4193-B747-4847B06B56E4}" type="pres">
      <dgm:prSet presAssocID="{6FB2BD11-3975-409B-8598-42E949E20AA2}" presName="Childtext1" presStyleLbl="revTx" presStyleIdx="0" presStyleCnt="3">
        <dgm:presLayoutVars>
          <dgm:chMax val="0"/>
          <dgm:chPref val="0"/>
          <dgm:bulletEnabled/>
        </dgm:presLayoutVars>
      </dgm:prSet>
      <dgm:spPr/>
    </dgm:pt>
    <dgm:pt modelId="{6079AF1D-F494-4875-AAEF-A21D5DDA3B8A}" type="pres">
      <dgm:prSet presAssocID="{6FB2BD11-3975-409B-8598-42E949E20AA2}" presName="ConnectLine" presStyleLbl="sibTrans1D1" presStyleIdx="0" presStyleCnt="3"/>
      <dgm:spPr>
        <a:noFill/>
        <a:ln w="12700" cap="rnd" cmpd="sng" algn="ctr">
          <a:solidFill>
            <a:schemeClr val="accent1">
              <a:hueOff val="0"/>
              <a:satOff val="0"/>
              <a:lumOff val="0"/>
              <a:alphaOff val="0"/>
            </a:schemeClr>
          </a:solidFill>
          <a:prstDash val="dash"/>
        </a:ln>
        <a:effectLst/>
      </dgm:spPr>
    </dgm:pt>
    <dgm:pt modelId="{B49F5954-D704-4077-8743-26FF3959B7CE}" type="pres">
      <dgm:prSet presAssocID="{6FB2BD11-3975-409B-8598-42E949E20AA2}" presName="ConnectLineEnd" presStyleLbl="node1" presStyleIdx="0" presStyleCnt="3"/>
      <dgm:spPr/>
    </dgm:pt>
    <dgm:pt modelId="{F3B74953-6B96-49B1-AE8F-993826F08F53}" type="pres">
      <dgm:prSet presAssocID="{6FB2BD11-3975-409B-8598-42E949E20AA2}" presName="EmptyPane" presStyleCnt="0"/>
      <dgm:spPr/>
    </dgm:pt>
    <dgm:pt modelId="{2C4601A2-DF19-40F7-8D4D-B67D77175F92}" type="pres">
      <dgm:prSet presAssocID="{608C5FDB-B193-4AF8-B193-B89285C6C44E}" presName="spaceBetweenRectangles" presStyleLbl="fgAcc1" presStyleIdx="0" presStyleCnt="2"/>
      <dgm:spPr/>
    </dgm:pt>
    <dgm:pt modelId="{F5CC60CE-D7B1-4092-A853-5E43C30F3290}" type="pres">
      <dgm:prSet presAssocID="{B18F3288-DB23-4BFC-AEE2-4216A0AA3ACF}" presName="composite" presStyleCnt="0"/>
      <dgm:spPr/>
    </dgm:pt>
    <dgm:pt modelId="{9BAA74F0-48D0-47AA-9972-6DBBC68B8585}" type="pres">
      <dgm:prSet presAssocID="{B18F3288-DB23-4BFC-AEE2-4216A0AA3ACF}" presName="Parent1" presStyleLbl="alignNode1" presStyleIdx="1" presStyleCnt="3" custScaleY="63528" custLinFactY="-100000" custLinFactNeighborX="-7154" custLinFactNeighborY="-168124">
        <dgm:presLayoutVars>
          <dgm:chMax val="1"/>
          <dgm:chPref val="1"/>
          <dgm:bulletEnabled val="1"/>
        </dgm:presLayoutVars>
      </dgm:prSet>
      <dgm:spPr/>
    </dgm:pt>
    <dgm:pt modelId="{14F7A756-E9C1-4EA5-AB88-82AF884E3E5A}" type="pres">
      <dgm:prSet presAssocID="{B18F3288-DB23-4BFC-AEE2-4216A0AA3ACF}" presName="Childtext1" presStyleLbl="revTx" presStyleIdx="1" presStyleCnt="3">
        <dgm:presLayoutVars>
          <dgm:chMax val="0"/>
          <dgm:chPref val="0"/>
          <dgm:bulletEnabled/>
        </dgm:presLayoutVars>
      </dgm:prSet>
      <dgm:spPr/>
    </dgm:pt>
    <dgm:pt modelId="{903DC53E-927D-4BF0-B4D3-ACDF66863BAD}" type="pres">
      <dgm:prSet presAssocID="{B18F3288-DB23-4BFC-AEE2-4216A0AA3ACF}" presName="ConnectLine" presStyleLbl="sibTrans1D1" presStyleIdx="1" presStyleCnt="3"/>
      <dgm:spPr>
        <a:noFill/>
        <a:ln w="12700" cap="rnd" cmpd="sng" algn="ctr">
          <a:solidFill>
            <a:schemeClr val="accent1">
              <a:hueOff val="0"/>
              <a:satOff val="0"/>
              <a:lumOff val="0"/>
              <a:alphaOff val="0"/>
            </a:schemeClr>
          </a:solidFill>
          <a:prstDash val="dash"/>
        </a:ln>
        <a:effectLst/>
      </dgm:spPr>
    </dgm:pt>
    <dgm:pt modelId="{E12EA6C6-4D33-43DE-8989-23013605A598}" type="pres">
      <dgm:prSet presAssocID="{B18F3288-DB23-4BFC-AEE2-4216A0AA3ACF}" presName="ConnectLineEnd" presStyleLbl="node1" presStyleIdx="1" presStyleCnt="3"/>
      <dgm:spPr/>
    </dgm:pt>
    <dgm:pt modelId="{E2CE258F-CE20-48BB-819D-4ABF8CC5D386}" type="pres">
      <dgm:prSet presAssocID="{B18F3288-DB23-4BFC-AEE2-4216A0AA3ACF}" presName="EmptyPane" presStyleCnt="0"/>
      <dgm:spPr/>
    </dgm:pt>
    <dgm:pt modelId="{95B06F63-0C10-4853-8DB9-5E875DF9B348}" type="pres">
      <dgm:prSet presAssocID="{63ECD948-B558-4EA6-B57B-E5738FF0A5D3}" presName="spaceBetweenRectangles" presStyleLbl="fgAcc1" presStyleIdx="1" presStyleCnt="2"/>
      <dgm:spPr/>
    </dgm:pt>
    <dgm:pt modelId="{392B853F-0B53-4978-816B-5E3F058E3A85}" type="pres">
      <dgm:prSet presAssocID="{9DD5D176-259F-4E63-B955-FDCE63FDE922}" presName="composite" presStyleCnt="0"/>
      <dgm:spPr/>
    </dgm:pt>
    <dgm:pt modelId="{F8156236-C3B6-40B4-86F7-BDBEA1EC625C}" type="pres">
      <dgm:prSet presAssocID="{9DD5D176-259F-4E63-B955-FDCE63FDE922}" presName="Parent1" presStyleLbl="alignNode1" presStyleIdx="2" presStyleCnt="3" custScaleY="63528" custLinFactY="43871" custLinFactNeighborX="12899" custLinFactNeighborY="100000">
        <dgm:presLayoutVars>
          <dgm:chMax val="1"/>
          <dgm:chPref val="1"/>
          <dgm:bulletEnabled val="1"/>
        </dgm:presLayoutVars>
      </dgm:prSet>
      <dgm:spPr/>
    </dgm:pt>
    <dgm:pt modelId="{B40750A1-86B0-496A-B3EC-B186F241174E}" type="pres">
      <dgm:prSet presAssocID="{9DD5D176-259F-4E63-B955-FDCE63FDE922}" presName="Childtext1" presStyleLbl="revTx" presStyleIdx="2" presStyleCnt="3">
        <dgm:presLayoutVars>
          <dgm:chMax val="0"/>
          <dgm:chPref val="0"/>
          <dgm:bulletEnabled/>
        </dgm:presLayoutVars>
      </dgm:prSet>
      <dgm:spPr/>
    </dgm:pt>
    <dgm:pt modelId="{181B0304-0FB2-4499-BF47-4E2F7DF9CAB8}" type="pres">
      <dgm:prSet presAssocID="{9DD5D176-259F-4E63-B955-FDCE63FDE922}" presName="ConnectLine" presStyleLbl="sibTrans1D1" presStyleIdx="2" presStyleCnt="3"/>
      <dgm:spPr>
        <a:noFill/>
        <a:ln w="12700" cap="rnd" cmpd="sng" algn="ctr">
          <a:solidFill>
            <a:schemeClr val="accent1">
              <a:hueOff val="0"/>
              <a:satOff val="0"/>
              <a:lumOff val="0"/>
              <a:alphaOff val="0"/>
            </a:schemeClr>
          </a:solidFill>
          <a:prstDash val="dash"/>
        </a:ln>
        <a:effectLst/>
      </dgm:spPr>
    </dgm:pt>
    <dgm:pt modelId="{96A1207E-6E33-4ADE-AF62-62E38317CB56}" type="pres">
      <dgm:prSet presAssocID="{9DD5D176-259F-4E63-B955-FDCE63FDE922}" presName="ConnectLineEnd" presStyleLbl="node1" presStyleIdx="2" presStyleCnt="3"/>
      <dgm:spPr/>
    </dgm:pt>
    <dgm:pt modelId="{BB24BA41-403F-42BE-882A-BD5ECE458457}" type="pres">
      <dgm:prSet presAssocID="{9DD5D176-259F-4E63-B955-FDCE63FDE922}" presName="EmptyPane" presStyleCnt="0"/>
      <dgm:spPr/>
    </dgm:pt>
  </dgm:ptLst>
  <dgm:cxnLst>
    <dgm:cxn modelId="{6A775902-DCD1-4ED7-B48A-BDA27F1FE9A4}" srcId="{B52194AD-BC1D-40A5-8061-74ED970CF0EC}" destId="{B18F3288-DB23-4BFC-AEE2-4216A0AA3ACF}" srcOrd="1" destOrd="0" parTransId="{A39DDD1F-29F1-449D-8DCC-66E144BB3D1C}" sibTransId="{63ECD948-B558-4EA6-B57B-E5738FF0A5D3}"/>
    <dgm:cxn modelId="{17F05020-8530-47C9-85C2-4624A817086A}" srcId="{B52194AD-BC1D-40A5-8061-74ED970CF0EC}" destId="{6FB2BD11-3975-409B-8598-42E949E20AA2}" srcOrd="0" destOrd="0" parTransId="{40246EE8-4D16-4F22-9443-ACBFA0F4F92A}" sibTransId="{608C5FDB-B193-4AF8-B193-B89285C6C44E}"/>
    <dgm:cxn modelId="{71A63E29-B3CB-4B96-B225-0ADD3FADE1C5}" srcId="{B52194AD-BC1D-40A5-8061-74ED970CF0EC}" destId="{9DD5D176-259F-4E63-B955-FDCE63FDE922}" srcOrd="2" destOrd="0" parTransId="{A7442CE2-B27F-4311-AC3E-2E967EE9214D}" sibTransId="{60DC5A64-D0A8-4B5B-91AF-2213E047BD28}"/>
    <dgm:cxn modelId="{8A683C32-13EE-4A83-BC34-F85EA4E042DB}" type="presOf" srcId="{4E85BAED-685B-4759-BBEB-B2B4EC686E0D}" destId="{B122BCBC-9972-4193-B747-4847B06B56E4}" srcOrd="0" destOrd="2" presId="urn:microsoft.com/office/officeart/2016/7/layout/HexagonTimeline"/>
    <dgm:cxn modelId="{DBBC6E3B-416C-4247-8415-5DA64337F201}" srcId="{6FB2BD11-3975-409B-8598-42E949E20AA2}" destId="{EF9554F1-2B1E-4BCC-8DCB-CBE13C584FE1}" srcOrd="1" destOrd="0" parTransId="{57FD6850-09A9-4148-BC2E-D44D8E1BF146}" sibTransId="{3D5002DD-DE7B-41D5-B699-B026F0C2BDD6}"/>
    <dgm:cxn modelId="{EFD90F3E-3011-4816-B3F7-55A5AEE13C75}" type="presOf" srcId="{078066FA-4DFD-445E-B2EA-2D78D2D4DD8D}" destId="{14F7A756-E9C1-4EA5-AB88-82AF884E3E5A}" srcOrd="0" destOrd="0" presId="urn:microsoft.com/office/officeart/2016/7/layout/HexagonTimeline"/>
    <dgm:cxn modelId="{0709073F-6820-4D10-A36A-D96F259CDE2F}" type="presOf" srcId="{BBEE9B5E-4370-4D6A-9CFC-D3E83C08CB9A}" destId="{B40750A1-86B0-496A-B3EC-B186F241174E}" srcOrd="0" destOrd="0" presId="urn:microsoft.com/office/officeart/2016/7/layout/HexagonTimeline"/>
    <dgm:cxn modelId="{592DBD61-0B51-4572-9193-64F326D76666}" type="presOf" srcId="{B18F3288-DB23-4BFC-AEE2-4216A0AA3ACF}" destId="{9BAA74F0-48D0-47AA-9972-6DBBC68B8585}" srcOrd="0" destOrd="0" presId="urn:microsoft.com/office/officeart/2016/7/layout/HexagonTimeline"/>
    <dgm:cxn modelId="{93540D45-D129-4C99-9092-27164F60C373}" type="presOf" srcId="{9DD5D176-259F-4E63-B955-FDCE63FDE922}" destId="{F8156236-C3B6-40B4-86F7-BDBEA1EC625C}" srcOrd="0" destOrd="0" presId="urn:microsoft.com/office/officeart/2016/7/layout/HexagonTimeline"/>
    <dgm:cxn modelId="{86CBAB68-26ED-411A-826F-62B055BEBE98}" type="presOf" srcId="{EF9554F1-2B1E-4BCC-8DCB-CBE13C584FE1}" destId="{B122BCBC-9972-4193-B747-4847B06B56E4}" srcOrd="0" destOrd="1" presId="urn:microsoft.com/office/officeart/2016/7/layout/HexagonTimeline"/>
    <dgm:cxn modelId="{4164F54A-0F80-49AE-93C2-93A684D66EBB}" type="presOf" srcId="{A6D501C8-B123-4D36-A0DE-61A8E0B4E9BE}" destId="{B122BCBC-9972-4193-B747-4847B06B56E4}" srcOrd="0" destOrd="0" presId="urn:microsoft.com/office/officeart/2016/7/layout/HexagonTimeline"/>
    <dgm:cxn modelId="{332B454B-823A-46EE-A913-D19425A0CF72}" type="presOf" srcId="{62E7516C-293B-4F93-B7EF-4B9DC1FA994C}" destId="{B122BCBC-9972-4193-B747-4847B06B56E4}" srcOrd="0" destOrd="4" presId="urn:microsoft.com/office/officeart/2016/7/layout/HexagonTimeline"/>
    <dgm:cxn modelId="{53019453-0969-41D9-8CC8-44ED82421A39}" type="presOf" srcId="{B52194AD-BC1D-40A5-8061-74ED970CF0EC}" destId="{CF9C7F8B-ACA5-4AF8-A08B-0E80CF03A32B}" srcOrd="0" destOrd="0" presId="urn:microsoft.com/office/officeart/2016/7/layout/HexagonTimeline"/>
    <dgm:cxn modelId="{0B004F85-598B-4853-AF77-A07B9273B913}" type="presOf" srcId="{6FB2BD11-3975-409B-8598-42E949E20AA2}" destId="{84F056DF-972D-4A4B-BE41-00EDA47334AE}" srcOrd="0" destOrd="0" presId="urn:microsoft.com/office/officeart/2016/7/layout/HexagonTimeline"/>
    <dgm:cxn modelId="{2152208D-F3DE-44B3-AB06-95BCE7755095}" srcId="{6FB2BD11-3975-409B-8598-42E949E20AA2}" destId="{4E85BAED-685B-4759-BBEB-B2B4EC686E0D}" srcOrd="2" destOrd="0" parTransId="{D7BA1C85-D726-47F1-B80B-1895BB54D12A}" sibTransId="{7C423DD0-0459-4CD1-A75A-98AA241B48CE}"/>
    <dgm:cxn modelId="{DDD5BE96-D31F-4852-91D8-D18C06E9FD72}" srcId="{6FB2BD11-3975-409B-8598-42E949E20AA2}" destId="{A6D501C8-B123-4D36-A0DE-61A8E0B4E9BE}" srcOrd="0" destOrd="0" parTransId="{E1AB3308-2284-47A8-AD60-22FBBE11C561}" sibTransId="{730EDB3B-E5C5-4468-B01E-823B3AF8CA74}"/>
    <dgm:cxn modelId="{C041E29D-03DA-413B-AFC1-EBC5ADD1D12C}" srcId="{9DD5D176-259F-4E63-B955-FDCE63FDE922}" destId="{BBEE9B5E-4370-4D6A-9CFC-D3E83C08CB9A}" srcOrd="0" destOrd="0" parTransId="{7B7AE4DA-E6B3-4ECF-8694-778D162AD7BF}" sibTransId="{960037C2-CC9F-42CE-92BF-4282C9292194}"/>
    <dgm:cxn modelId="{5CDD58A0-0889-4122-A501-6CC42005E9E6}" type="presOf" srcId="{9CF6A9EA-9EA8-4D22-BEC1-6FF6CDF2A9C8}" destId="{B122BCBC-9972-4193-B747-4847B06B56E4}" srcOrd="0" destOrd="3" presId="urn:microsoft.com/office/officeart/2016/7/layout/HexagonTimeline"/>
    <dgm:cxn modelId="{3CFF04B8-8D5B-471E-9737-E5130898CA68}" srcId="{B18F3288-DB23-4BFC-AEE2-4216A0AA3ACF}" destId="{078066FA-4DFD-445E-B2EA-2D78D2D4DD8D}" srcOrd="0" destOrd="0" parTransId="{6C622260-37CB-49B8-9A8B-7D1076C92A96}" sibTransId="{644CF1A4-E308-4709-BD1F-7BCCC6F97F5E}"/>
    <dgm:cxn modelId="{56330FC7-92BD-4249-BFDC-BB14BF31CCD3}" srcId="{6FB2BD11-3975-409B-8598-42E949E20AA2}" destId="{62E7516C-293B-4F93-B7EF-4B9DC1FA994C}" srcOrd="4" destOrd="0" parTransId="{217C4034-04A7-4B4B-8C59-DBA1B619D936}" sibTransId="{992A9F04-E12D-420E-B43C-7A7D14C0B3F1}"/>
    <dgm:cxn modelId="{5FB108F3-12C0-427E-8107-5AE7F58F2553}" srcId="{6FB2BD11-3975-409B-8598-42E949E20AA2}" destId="{9CF6A9EA-9EA8-4D22-BEC1-6FF6CDF2A9C8}" srcOrd="3" destOrd="0" parTransId="{0F69F39A-69ED-451B-88B2-484C34A6E537}" sibTransId="{2A4F6ED2-A4D8-46EE-B204-BC011D8842A9}"/>
    <dgm:cxn modelId="{24BB9057-2D2F-4AE1-B619-B96B5CEB750F}" type="presParOf" srcId="{CF9C7F8B-ACA5-4AF8-A08B-0E80CF03A32B}" destId="{CCE7668E-F18A-4087-99D1-340CE3EA82F4}" srcOrd="0" destOrd="0" presId="urn:microsoft.com/office/officeart/2016/7/layout/HexagonTimeline"/>
    <dgm:cxn modelId="{B45D9B1A-98AE-4EB1-9207-1596ADE0DF94}" type="presParOf" srcId="{CCE7668E-F18A-4087-99D1-340CE3EA82F4}" destId="{84F056DF-972D-4A4B-BE41-00EDA47334AE}" srcOrd="0" destOrd="0" presId="urn:microsoft.com/office/officeart/2016/7/layout/HexagonTimeline"/>
    <dgm:cxn modelId="{56606363-0C78-44A6-9F23-F1C08AC35A57}" type="presParOf" srcId="{CCE7668E-F18A-4087-99D1-340CE3EA82F4}" destId="{B122BCBC-9972-4193-B747-4847B06B56E4}" srcOrd="1" destOrd="0" presId="urn:microsoft.com/office/officeart/2016/7/layout/HexagonTimeline"/>
    <dgm:cxn modelId="{1089C239-1991-4BA8-990B-E1AAC7838A9D}" type="presParOf" srcId="{CCE7668E-F18A-4087-99D1-340CE3EA82F4}" destId="{6079AF1D-F494-4875-AAEF-A21D5DDA3B8A}" srcOrd="2" destOrd="0" presId="urn:microsoft.com/office/officeart/2016/7/layout/HexagonTimeline"/>
    <dgm:cxn modelId="{574292B8-929D-4A53-A7C5-A9BBBE1608B9}" type="presParOf" srcId="{CCE7668E-F18A-4087-99D1-340CE3EA82F4}" destId="{B49F5954-D704-4077-8743-26FF3959B7CE}" srcOrd="3" destOrd="0" presId="urn:microsoft.com/office/officeart/2016/7/layout/HexagonTimeline"/>
    <dgm:cxn modelId="{655C5A3B-3647-451B-93EF-A1C39C14AA9F}" type="presParOf" srcId="{CCE7668E-F18A-4087-99D1-340CE3EA82F4}" destId="{F3B74953-6B96-49B1-AE8F-993826F08F53}" srcOrd="4" destOrd="0" presId="urn:microsoft.com/office/officeart/2016/7/layout/HexagonTimeline"/>
    <dgm:cxn modelId="{AF492D00-87CC-4CF7-823E-E07FF0C14677}" type="presParOf" srcId="{CF9C7F8B-ACA5-4AF8-A08B-0E80CF03A32B}" destId="{2C4601A2-DF19-40F7-8D4D-B67D77175F92}" srcOrd="1" destOrd="0" presId="urn:microsoft.com/office/officeart/2016/7/layout/HexagonTimeline"/>
    <dgm:cxn modelId="{BEEA14B0-9911-4DF7-A901-33EB8E0DE09B}" type="presParOf" srcId="{CF9C7F8B-ACA5-4AF8-A08B-0E80CF03A32B}" destId="{F5CC60CE-D7B1-4092-A853-5E43C30F3290}" srcOrd="2" destOrd="0" presId="urn:microsoft.com/office/officeart/2016/7/layout/HexagonTimeline"/>
    <dgm:cxn modelId="{BD121E45-6730-4227-AA5C-AFB157127784}" type="presParOf" srcId="{F5CC60CE-D7B1-4092-A853-5E43C30F3290}" destId="{9BAA74F0-48D0-47AA-9972-6DBBC68B8585}" srcOrd="0" destOrd="0" presId="urn:microsoft.com/office/officeart/2016/7/layout/HexagonTimeline"/>
    <dgm:cxn modelId="{94443EB9-0A76-404A-8745-31EC238AB69F}" type="presParOf" srcId="{F5CC60CE-D7B1-4092-A853-5E43C30F3290}" destId="{14F7A756-E9C1-4EA5-AB88-82AF884E3E5A}" srcOrd="1" destOrd="0" presId="urn:microsoft.com/office/officeart/2016/7/layout/HexagonTimeline"/>
    <dgm:cxn modelId="{FE65D290-EBE1-4734-BC68-4D9345C13CEB}" type="presParOf" srcId="{F5CC60CE-D7B1-4092-A853-5E43C30F3290}" destId="{903DC53E-927D-4BF0-B4D3-ACDF66863BAD}" srcOrd="2" destOrd="0" presId="urn:microsoft.com/office/officeart/2016/7/layout/HexagonTimeline"/>
    <dgm:cxn modelId="{EAA55F49-5056-47B0-802C-499434D99E71}" type="presParOf" srcId="{F5CC60CE-D7B1-4092-A853-5E43C30F3290}" destId="{E12EA6C6-4D33-43DE-8989-23013605A598}" srcOrd="3" destOrd="0" presId="urn:microsoft.com/office/officeart/2016/7/layout/HexagonTimeline"/>
    <dgm:cxn modelId="{529C9E73-42FA-442C-B05D-BA1E0BDBADD1}" type="presParOf" srcId="{F5CC60CE-D7B1-4092-A853-5E43C30F3290}" destId="{E2CE258F-CE20-48BB-819D-4ABF8CC5D386}" srcOrd="4" destOrd="0" presId="urn:microsoft.com/office/officeart/2016/7/layout/HexagonTimeline"/>
    <dgm:cxn modelId="{42B71523-A331-410D-9974-3D9AC7BAA839}" type="presParOf" srcId="{CF9C7F8B-ACA5-4AF8-A08B-0E80CF03A32B}" destId="{95B06F63-0C10-4853-8DB9-5E875DF9B348}" srcOrd="3" destOrd="0" presId="urn:microsoft.com/office/officeart/2016/7/layout/HexagonTimeline"/>
    <dgm:cxn modelId="{33841BDF-E21F-415D-ACE5-635258E22262}" type="presParOf" srcId="{CF9C7F8B-ACA5-4AF8-A08B-0E80CF03A32B}" destId="{392B853F-0B53-4978-816B-5E3F058E3A85}" srcOrd="4" destOrd="0" presId="urn:microsoft.com/office/officeart/2016/7/layout/HexagonTimeline"/>
    <dgm:cxn modelId="{CF383660-6BA4-4B77-A455-68367CF1F0B7}" type="presParOf" srcId="{392B853F-0B53-4978-816B-5E3F058E3A85}" destId="{F8156236-C3B6-40B4-86F7-BDBEA1EC625C}" srcOrd="0" destOrd="0" presId="urn:microsoft.com/office/officeart/2016/7/layout/HexagonTimeline"/>
    <dgm:cxn modelId="{6E1F44AC-F567-497C-95E9-3C3AE295D5A4}" type="presParOf" srcId="{392B853F-0B53-4978-816B-5E3F058E3A85}" destId="{B40750A1-86B0-496A-B3EC-B186F241174E}" srcOrd="1" destOrd="0" presId="urn:microsoft.com/office/officeart/2016/7/layout/HexagonTimeline"/>
    <dgm:cxn modelId="{4443E669-E850-422D-8117-906143660F4F}" type="presParOf" srcId="{392B853F-0B53-4978-816B-5E3F058E3A85}" destId="{181B0304-0FB2-4499-BF47-4E2F7DF9CAB8}" srcOrd="2" destOrd="0" presId="urn:microsoft.com/office/officeart/2016/7/layout/HexagonTimeline"/>
    <dgm:cxn modelId="{CD5D76BB-85C2-44EC-AEBA-3FE161836E5B}" type="presParOf" srcId="{392B853F-0B53-4978-816B-5E3F058E3A85}" destId="{96A1207E-6E33-4ADE-AF62-62E38317CB56}" srcOrd="3" destOrd="0" presId="urn:microsoft.com/office/officeart/2016/7/layout/HexagonTimeline"/>
    <dgm:cxn modelId="{A528AE49-7C90-4AEB-A618-653A7995FA53}" type="presParOf" srcId="{392B853F-0B53-4978-816B-5E3F058E3A85}" destId="{BB24BA41-403F-42BE-882A-BD5ECE458457}"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F056DF-972D-4A4B-BE41-00EDA47334AE}">
      <dsp:nvSpPr>
        <dsp:cNvPr id="0" name=""/>
        <dsp:cNvSpPr/>
      </dsp:nvSpPr>
      <dsp:spPr>
        <a:xfrm>
          <a:off x="71393" y="3005166"/>
          <a:ext cx="2751365" cy="342793"/>
        </a:xfrm>
        <a:prstGeom prst="homePlate">
          <a:avLst>
            <a:gd name="adj" fmla="val 40000"/>
          </a:avLst>
        </a:prstGeom>
        <a:gradFill rotWithShape="0">
          <a:gsLst>
            <a:gs pos="0">
              <a:srgbClr val="FE09E3">
                <a:hueOff val="0"/>
                <a:satOff val="0"/>
                <a:lumOff val="0"/>
                <a:alphaOff val="0"/>
                <a:tint val="96000"/>
                <a:lumMod val="104000"/>
              </a:srgbClr>
            </a:gs>
            <a:gs pos="100000">
              <a:srgbClr val="FE09E3">
                <a:hueOff val="0"/>
                <a:satOff val="0"/>
                <a:lumOff val="0"/>
                <a:alphaOff val="0"/>
                <a:shade val="90000"/>
                <a:lumMod val="90000"/>
              </a:srgbClr>
            </a:gs>
          </a:gsLst>
          <a:lin ang="5400000" scaled="0"/>
        </a:gradFill>
        <a:ln w="9525" cap="rnd" cmpd="sng" algn="ctr">
          <a:solidFill>
            <a:srgbClr val="FE09E3">
              <a:hueOff val="0"/>
              <a:satOff val="0"/>
              <a:lumOff val="0"/>
              <a:alphaOff val="0"/>
            </a:srgb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22300">
            <a:lnSpc>
              <a:spcPct val="90000"/>
            </a:lnSpc>
            <a:spcBef>
              <a:spcPct val="0"/>
            </a:spcBef>
            <a:spcAft>
              <a:spcPct val="35000"/>
            </a:spcAft>
            <a:buNone/>
          </a:pPr>
          <a:r>
            <a:rPr lang="en-AU" sz="1400" b="1" kern="1200" dirty="0">
              <a:solidFill>
                <a:prstClr val="white"/>
              </a:solidFill>
              <a:latin typeface="Goudy Old Style"/>
              <a:ea typeface="+mn-ea"/>
              <a:cs typeface="+mn-cs"/>
            </a:rPr>
            <a:t>Motivation</a:t>
          </a:r>
        </a:p>
      </dsp:txBody>
      <dsp:txXfrm>
        <a:off x="71393" y="3005166"/>
        <a:ext cx="2682806" cy="342793"/>
      </dsp:txXfrm>
    </dsp:sp>
    <dsp:sp modelId="{B122BCBC-9972-4193-B747-4847B06B56E4}">
      <dsp:nvSpPr>
        <dsp:cNvPr id="0" name=""/>
        <dsp:cNvSpPr/>
      </dsp:nvSpPr>
      <dsp:spPr>
        <a:xfrm>
          <a:off x="-463594" y="1178842"/>
          <a:ext cx="3821340" cy="9141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l" defTabSz="488950">
            <a:lnSpc>
              <a:spcPct val="90000"/>
            </a:lnSpc>
            <a:spcBef>
              <a:spcPct val="0"/>
            </a:spcBef>
            <a:spcAft>
              <a:spcPct val="35000"/>
            </a:spcAft>
            <a:buFont typeface="Arial" panose="020B0604020202020204" pitchFamily="34" charset="0"/>
            <a:buNone/>
          </a:pPr>
          <a:r>
            <a:rPr lang="en-AU" sz="1100" kern="1200" dirty="0"/>
            <a:t>Analyse better long term investment option</a:t>
          </a:r>
        </a:p>
        <a:p>
          <a:pPr marL="0" lvl="0" indent="0" algn="l" defTabSz="488950">
            <a:lnSpc>
              <a:spcPct val="90000"/>
            </a:lnSpc>
            <a:spcBef>
              <a:spcPct val="0"/>
            </a:spcBef>
            <a:spcAft>
              <a:spcPct val="35000"/>
            </a:spcAft>
            <a:buFont typeface="Arial" panose="020B0604020202020204" pitchFamily="34" charset="0"/>
            <a:buNone/>
          </a:pPr>
          <a:r>
            <a:rPr lang="en-AU" sz="1100" kern="1200" dirty="0"/>
            <a:t>Analyse Associated Risk</a:t>
          </a:r>
        </a:p>
        <a:p>
          <a:pPr marL="0" lvl="0" indent="0" algn="l" defTabSz="488950">
            <a:lnSpc>
              <a:spcPct val="90000"/>
            </a:lnSpc>
            <a:spcBef>
              <a:spcPct val="0"/>
            </a:spcBef>
            <a:spcAft>
              <a:spcPct val="35000"/>
            </a:spcAft>
            <a:buFont typeface="Arial" panose="020B0604020202020204" pitchFamily="34" charset="0"/>
            <a:buNone/>
          </a:pPr>
          <a:r>
            <a:rPr lang="en-AU" sz="1100" kern="1200" dirty="0"/>
            <a:t>X</a:t>
          </a:r>
        </a:p>
        <a:p>
          <a:pPr marL="0" lvl="0" indent="0" algn="l" defTabSz="488950">
            <a:lnSpc>
              <a:spcPct val="90000"/>
            </a:lnSpc>
            <a:spcBef>
              <a:spcPct val="0"/>
            </a:spcBef>
            <a:spcAft>
              <a:spcPct val="35000"/>
            </a:spcAft>
            <a:buFont typeface="Arial" panose="020B0604020202020204" pitchFamily="34" charset="0"/>
            <a:buNone/>
          </a:pPr>
          <a:r>
            <a:rPr lang="en-AU" sz="1100" kern="1200" dirty="0"/>
            <a:t>Y</a:t>
          </a:r>
        </a:p>
        <a:p>
          <a:pPr marL="0" lvl="0" indent="0" algn="l" defTabSz="488950">
            <a:lnSpc>
              <a:spcPct val="90000"/>
            </a:lnSpc>
            <a:spcBef>
              <a:spcPct val="0"/>
            </a:spcBef>
            <a:spcAft>
              <a:spcPct val="35000"/>
            </a:spcAft>
            <a:buFont typeface="Arial" panose="020B0604020202020204" pitchFamily="34" charset="0"/>
            <a:buNone/>
          </a:pPr>
          <a:r>
            <a:rPr lang="en-AU" sz="1100" kern="1200" dirty="0"/>
            <a:t>Z</a:t>
          </a:r>
        </a:p>
      </dsp:txBody>
      <dsp:txXfrm>
        <a:off x="-463594" y="1178842"/>
        <a:ext cx="3821340" cy="914116"/>
      </dsp:txXfrm>
    </dsp:sp>
    <dsp:sp modelId="{2C4601A2-DF19-40F7-8D4D-B67D77175F92}">
      <dsp:nvSpPr>
        <dsp:cNvPr id="0" name=""/>
        <dsp:cNvSpPr/>
      </dsp:nvSpPr>
      <dsp:spPr>
        <a:xfrm rot="17907982">
          <a:off x="2102872" y="1967351"/>
          <a:ext cx="2751031" cy="0"/>
        </a:xfrm>
        <a:custGeom>
          <a:avLst/>
          <a:gdLst/>
          <a:ahLst/>
          <a:cxnLst/>
          <a:rect l="0" t="0" r="0" b="0"/>
          <a:pathLst>
            <a:path>
              <a:moveTo>
                <a:pt x="0" y="0"/>
              </a:moveTo>
              <a:lnTo>
                <a:pt x="2751031"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6079AF1D-F494-4875-AAEF-A21D5DDA3B8A}">
      <dsp:nvSpPr>
        <dsp:cNvPr id="0" name=""/>
        <dsp:cNvSpPr/>
      </dsp:nvSpPr>
      <dsp:spPr>
        <a:xfrm>
          <a:off x="1447076" y="2535283"/>
          <a:ext cx="0" cy="285661"/>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49F5954-D704-4077-8743-26FF3959B7CE}">
      <dsp:nvSpPr>
        <dsp:cNvPr id="0" name=""/>
        <dsp:cNvSpPr/>
      </dsp:nvSpPr>
      <dsp:spPr>
        <a:xfrm>
          <a:off x="1397231" y="2377666"/>
          <a:ext cx="99689" cy="57132"/>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9BAA74F0-48D0-47AA-9972-6DBBC68B8585}">
      <dsp:nvSpPr>
        <dsp:cNvPr id="0" name=""/>
        <dsp:cNvSpPr/>
      </dsp:nvSpPr>
      <dsp:spPr>
        <a:xfrm>
          <a:off x="4134017" y="585419"/>
          <a:ext cx="2501241" cy="345441"/>
        </a:xfrm>
        <a:prstGeom prst="hexagon">
          <a:avLst>
            <a:gd name="adj" fmla="val 40000"/>
            <a:gd name="vf" fmla="val 11547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22300">
            <a:lnSpc>
              <a:spcPct val="90000"/>
            </a:lnSpc>
            <a:spcBef>
              <a:spcPct val="0"/>
            </a:spcBef>
            <a:spcAft>
              <a:spcPct val="35000"/>
            </a:spcAft>
            <a:buNone/>
          </a:pPr>
          <a:r>
            <a:rPr lang="en-AU" sz="1400" b="1" kern="1200" dirty="0"/>
            <a:t>Summary</a:t>
          </a:r>
        </a:p>
      </dsp:txBody>
      <dsp:txXfrm>
        <a:off x="4388513" y="620567"/>
        <a:ext cx="1992249" cy="275145"/>
      </dsp:txXfrm>
    </dsp:sp>
    <dsp:sp modelId="{14F7A756-E9C1-4EA5-AB88-82AF884E3E5A}">
      <dsp:nvSpPr>
        <dsp:cNvPr id="0" name=""/>
        <dsp:cNvSpPr/>
      </dsp:nvSpPr>
      <dsp:spPr>
        <a:xfrm>
          <a:off x="3647665" y="1838213"/>
          <a:ext cx="3473946" cy="9211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4460" rIns="0" bIns="124460" numCol="1" spcCol="1270" anchor="t" anchorCtr="1">
          <a:noAutofit/>
        </a:bodyPr>
        <a:lstStyle/>
        <a:p>
          <a:pPr marL="0" lvl="0" indent="0" algn="ctr" defTabSz="622300">
            <a:lnSpc>
              <a:spcPct val="90000"/>
            </a:lnSpc>
            <a:spcBef>
              <a:spcPct val="0"/>
            </a:spcBef>
            <a:spcAft>
              <a:spcPct val="35000"/>
            </a:spcAft>
            <a:buNone/>
          </a:pPr>
          <a:r>
            <a:rPr lang="en-AU" sz="1400" kern="1200" dirty="0"/>
            <a:t>Analyse which investment option would give better returns, considering various risks and manipulation associated with it.  </a:t>
          </a:r>
          <a:r>
            <a:rPr lang="en-AU" sz="1400" kern="1200" dirty="0" err="1"/>
            <a:t>Eg</a:t>
          </a:r>
          <a:r>
            <a:rPr lang="en-AU" sz="1400" kern="1200" dirty="0"/>
            <a:t>:  reaction to macro economics factors or any black swan event</a:t>
          </a:r>
          <a:endParaRPr lang="en-AU" sz="1400" b="1" kern="1200" dirty="0"/>
        </a:p>
      </dsp:txBody>
      <dsp:txXfrm>
        <a:off x="3647665" y="1838213"/>
        <a:ext cx="3473946" cy="921178"/>
      </dsp:txXfrm>
    </dsp:sp>
    <dsp:sp modelId="{95B06F63-0C10-4853-8DB9-5E875DF9B348}">
      <dsp:nvSpPr>
        <dsp:cNvPr id="0" name=""/>
        <dsp:cNvSpPr/>
      </dsp:nvSpPr>
      <dsp:spPr>
        <a:xfrm rot="3466889">
          <a:off x="5989786" y="1927858"/>
          <a:ext cx="2765224" cy="0"/>
        </a:xfrm>
        <a:custGeom>
          <a:avLst/>
          <a:gdLst/>
          <a:ahLst/>
          <a:cxnLst/>
          <a:rect l="0" t="0" r="0" b="0"/>
          <a:pathLst>
            <a:path>
              <a:moveTo>
                <a:pt x="0" y="0"/>
              </a:moveTo>
              <a:lnTo>
                <a:pt x="2765224"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03DC53E-927D-4BF0-B4D3-ACDF66863BAD}">
      <dsp:nvSpPr>
        <dsp:cNvPr id="0" name=""/>
        <dsp:cNvSpPr/>
      </dsp:nvSpPr>
      <dsp:spPr>
        <a:xfrm>
          <a:off x="5384638" y="1112655"/>
          <a:ext cx="0" cy="28786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12EA6C6-4D33-43DE-8989-23013605A598}">
      <dsp:nvSpPr>
        <dsp:cNvPr id="0" name=""/>
        <dsp:cNvSpPr/>
      </dsp:nvSpPr>
      <dsp:spPr>
        <a:xfrm>
          <a:off x="5339324" y="1499684"/>
          <a:ext cx="90627" cy="57573"/>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F8156236-C3B6-40B4-86F7-BDBEA1EC625C}">
      <dsp:nvSpPr>
        <dsp:cNvPr id="0" name=""/>
        <dsp:cNvSpPr/>
      </dsp:nvSpPr>
      <dsp:spPr>
        <a:xfrm rot="10800000">
          <a:off x="8109537" y="2924856"/>
          <a:ext cx="2501241" cy="345441"/>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22300">
            <a:lnSpc>
              <a:spcPct val="90000"/>
            </a:lnSpc>
            <a:spcBef>
              <a:spcPct val="0"/>
            </a:spcBef>
            <a:spcAft>
              <a:spcPct val="35000"/>
            </a:spcAft>
            <a:buNone/>
          </a:pPr>
          <a:r>
            <a:rPr lang="en-AU" sz="1400" b="1" kern="1200" dirty="0"/>
            <a:t>Questions!</a:t>
          </a:r>
        </a:p>
      </dsp:txBody>
      <dsp:txXfrm rot="10800000">
        <a:off x="8178625" y="2924856"/>
        <a:ext cx="2432153" cy="345441"/>
      </dsp:txXfrm>
    </dsp:sp>
    <dsp:sp modelId="{B40750A1-86B0-496A-B3EC-B186F241174E}">
      <dsp:nvSpPr>
        <dsp:cNvPr id="0" name=""/>
        <dsp:cNvSpPr/>
      </dsp:nvSpPr>
      <dsp:spPr>
        <a:xfrm>
          <a:off x="7623185" y="1096326"/>
          <a:ext cx="3473946" cy="9211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AU" sz="1100" kern="1200" dirty="0"/>
            <a:t>Group described the questions they found interesting and what motivated them to find the answers.</a:t>
          </a:r>
        </a:p>
      </dsp:txBody>
      <dsp:txXfrm>
        <a:off x="7623185" y="1096326"/>
        <a:ext cx="3473946" cy="921178"/>
      </dsp:txXfrm>
    </dsp:sp>
    <dsp:sp modelId="{181B0304-0FB2-4499-BF47-4E2F7DF9CAB8}">
      <dsp:nvSpPr>
        <dsp:cNvPr id="0" name=""/>
        <dsp:cNvSpPr/>
      </dsp:nvSpPr>
      <dsp:spPr>
        <a:xfrm>
          <a:off x="9360158" y="2455194"/>
          <a:ext cx="0" cy="287868"/>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96A1207E-6E33-4ADE-AF62-62E38317CB56}">
      <dsp:nvSpPr>
        <dsp:cNvPr id="0" name=""/>
        <dsp:cNvSpPr/>
      </dsp:nvSpPr>
      <dsp:spPr>
        <a:xfrm>
          <a:off x="9314844" y="2298459"/>
          <a:ext cx="90627" cy="57573"/>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0828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739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724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5/11/2022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8285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7252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5/11/2022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214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5/11/2022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9391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5/11/2022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4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5/11/2022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737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551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6120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360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929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72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148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6911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5/11/2022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4230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5/11/2022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
        <p:nvSpPr>
          <p:cNvPr id="8" name="TextBox 7">
            <a:extLst>
              <a:ext uri="{FF2B5EF4-FFF2-40B4-BE49-F238E27FC236}">
                <a16:creationId xmlns:a16="http://schemas.microsoft.com/office/drawing/2014/main" id="{92441286-585C-C92B-0948-371F0ED17B8A}"/>
              </a:ext>
            </a:extLst>
          </p:cNvPr>
          <p:cNvSpPr txBox="1"/>
          <p:nvPr userDrawn="1">
            <p:extLst>
              <p:ext uri="{1162E1C5-73C7-4A58-AE30-91384D911F3F}">
                <p184:classification xmlns:p184="http://schemas.microsoft.com/office/powerpoint/2018/4/main" val="ftr"/>
              </p:ext>
            </p:extLst>
          </p:nvPr>
        </p:nvSpPr>
        <p:spPr>
          <a:xfrm>
            <a:off x="5865813" y="6705600"/>
            <a:ext cx="488950" cy="152400"/>
          </a:xfrm>
          <a:prstGeom prst="rect">
            <a:avLst/>
          </a:prstGeom>
        </p:spPr>
        <p:txBody>
          <a:bodyPr horzOverflow="overflow" lIns="0" tIns="0" rIns="0" bIns="0">
            <a:spAutoFit/>
          </a:bodyPr>
          <a:lstStyle/>
          <a:p>
            <a:pPr algn="ctr"/>
            <a:r>
              <a:rPr lang="en-AU" sz="1000">
                <a:solidFill>
                  <a:srgbClr val="000000"/>
                </a:solidFill>
                <a:latin typeface="Calibri" panose="020F0502020204030204" pitchFamily="34" charset="0"/>
                <a:ea typeface="Calibri" panose="020F0502020204030204" pitchFamily="34" charset="0"/>
                <a:cs typeface="Calibri" panose="020F0502020204030204" pitchFamily="34" charset="0"/>
              </a:rPr>
              <a:t>OFFICIAL</a:t>
            </a:r>
          </a:p>
        </p:txBody>
      </p:sp>
    </p:spTree>
    <p:extLst>
      <p:ext uri="{BB962C8B-B14F-4D97-AF65-F5344CB8AC3E}">
        <p14:creationId xmlns:p14="http://schemas.microsoft.com/office/powerpoint/2010/main" val="33620715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05AC74-6838-4CD9-B157-B3BB3E2F5415}"/>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10"/>
            <a:ext cx="12191980" cy="6857990"/>
          </a:xfrm>
          <a:prstGeom prst="rect">
            <a:avLst/>
          </a:prstGeom>
        </p:spPr>
      </p:pic>
      <p:sp useBgFill="1">
        <p:nvSpPr>
          <p:cNvPr id="83"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264160" y="1623412"/>
            <a:ext cx="4312920" cy="2287229"/>
          </a:xfrm>
        </p:spPr>
        <p:txBody>
          <a:bodyPr anchor="ctr">
            <a:normAutofit/>
          </a:bodyPr>
          <a:lstStyle/>
          <a:p>
            <a:pPr algn="l"/>
            <a:r>
              <a:rPr lang="en-US" sz="4400" dirty="0"/>
              <a:t>Technical Analysis – Stocks vs Crypto</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142240" y="4009771"/>
            <a:ext cx="4165217" cy="1244361"/>
          </a:xfrm>
        </p:spPr>
        <p:txBody>
          <a:bodyPr>
            <a:normAutofit/>
          </a:bodyPr>
          <a:lstStyle/>
          <a:p>
            <a:pPr algn="l"/>
            <a:r>
              <a:rPr lang="en-US" sz="1800" b="1" dirty="0">
                <a:solidFill>
                  <a:srgbClr val="FC05CB"/>
                </a:solidFill>
              </a:rPr>
              <a:t>Group 3:  Project 1</a:t>
            </a:r>
          </a:p>
          <a:p>
            <a:pPr algn="l"/>
            <a:r>
              <a:rPr lang="en-US" sz="1800" dirty="0">
                <a:solidFill>
                  <a:srgbClr val="FC05CB"/>
                </a:solidFill>
              </a:rPr>
              <a:t>Raelyn </a:t>
            </a:r>
            <a:r>
              <a:rPr lang="en-US" sz="1800" dirty="0" err="1">
                <a:solidFill>
                  <a:srgbClr val="FC05CB"/>
                </a:solidFill>
              </a:rPr>
              <a:t>Sangil</a:t>
            </a:r>
            <a:r>
              <a:rPr lang="en-US" sz="1800" dirty="0">
                <a:solidFill>
                  <a:srgbClr val="FC05CB"/>
                </a:solidFill>
              </a:rPr>
              <a:t> (Project Lead), Kurt Cullerton, Ramon Lee, Parvinder Rakhra</a:t>
            </a:r>
          </a:p>
          <a:p>
            <a:pPr algn="l"/>
            <a:endParaRPr lang="en-US" sz="1800" dirty="0">
              <a:solidFill>
                <a:srgbClr val="FC05CB"/>
              </a:solidFill>
            </a:endParaRPr>
          </a:p>
        </p:txBody>
      </p:sp>
    </p:spTree>
    <p:extLst>
      <p:ext uri="{BB962C8B-B14F-4D97-AF65-F5344CB8AC3E}">
        <p14:creationId xmlns:p14="http://schemas.microsoft.com/office/powerpoint/2010/main" val="1946576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868075" y="86360"/>
            <a:ext cx="10353762" cy="980440"/>
          </a:xfrm>
        </p:spPr>
        <p:txBody>
          <a:bodyPr>
            <a:normAutofit/>
          </a:bodyPr>
          <a:lstStyle/>
          <a:p>
            <a:r>
              <a:rPr lang="en-AU" dirty="0"/>
              <a:t>Motivation and Summary</a:t>
            </a:r>
            <a:endParaRPr lang="en-US" dirty="0"/>
          </a:p>
        </p:txBody>
      </p:sp>
      <p:graphicFrame>
        <p:nvGraphicFramePr>
          <p:cNvPr id="5" name="Content Placeholder 2" descr="SmartArt Graphic">
            <a:extLst>
              <a:ext uri="{FF2B5EF4-FFF2-40B4-BE49-F238E27FC236}">
                <a16:creationId xmlns:a16="http://schemas.microsoft.com/office/drawing/2014/main" id="{D6E2B9AC-73A3-4B9A-84F6-A0F50427C9AE}"/>
              </a:ext>
            </a:extLst>
          </p:cNvPr>
          <p:cNvGraphicFramePr>
            <a:graphicFrameLocks noGrp="1"/>
          </p:cNvGraphicFramePr>
          <p:nvPr>
            <p:ph idx="1"/>
            <p:extLst>
              <p:ext uri="{D42A27DB-BD31-4B8C-83A1-F6EECF244321}">
                <p14:modId xmlns:p14="http://schemas.microsoft.com/office/powerpoint/2010/main" val="2627705266"/>
              </p:ext>
            </p:extLst>
          </p:nvPr>
        </p:nvGraphicFramePr>
        <p:xfrm>
          <a:off x="731520" y="1259840"/>
          <a:ext cx="10779760" cy="45313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51443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D271AA-5FD4-BB1B-F70B-A8656003720D}"/>
              </a:ext>
            </a:extLst>
          </p:cNvPr>
          <p:cNvSpPr>
            <a:spLocks noGrp="1"/>
          </p:cNvSpPr>
          <p:nvPr>
            <p:ph idx="1"/>
          </p:nvPr>
        </p:nvSpPr>
        <p:spPr>
          <a:xfrm>
            <a:off x="959515" y="1280160"/>
            <a:ext cx="10353762" cy="4724399"/>
          </a:xfrm>
        </p:spPr>
        <p:txBody>
          <a:bodyPr/>
          <a:lstStyle/>
          <a:p>
            <a:r>
              <a:rPr lang="en-AU" dirty="0"/>
              <a:t>We considered performance of top stocks and crypto assets over 5 years horizon …..</a:t>
            </a:r>
          </a:p>
          <a:p>
            <a:r>
              <a:rPr lang="en-GB" dirty="0"/>
              <a:t>Group summarized where and how they found the data used to answer these questions.</a:t>
            </a:r>
            <a:endParaRPr lang="en-AU" dirty="0"/>
          </a:p>
        </p:txBody>
      </p:sp>
      <p:sp>
        <p:nvSpPr>
          <p:cNvPr id="4" name="Title 1">
            <a:extLst>
              <a:ext uri="{FF2B5EF4-FFF2-40B4-BE49-F238E27FC236}">
                <a16:creationId xmlns:a16="http://schemas.microsoft.com/office/drawing/2014/main" id="{8423720A-F2EB-245F-8AC3-9648161D2E68}"/>
              </a:ext>
            </a:extLst>
          </p:cNvPr>
          <p:cNvSpPr>
            <a:spLocks noGrp="1"/>
          </p:cNvSpPr>
          <p:nvPr>
            <p:ph type="title"/>
          </p:nvPr>
        </p:nvSpPr>
        <p:spPr>
          <a:xfrm>
            <a:off x="868075" y="86360"/>
            <a:ext cx="10353762" cy="980440"/>
          </a:xfrm>
        </p:spPr>
        <p:txBody>
          <a:bodyPr>
            <a:normAutofit/>
          </a:bodyPr>
          <a:lstStyle/>
          <a:p>
            <a:r>
              <a:rPr lang="en-US" dirty="0"/>
              <a:t>Data structuring</a:t>
            </a:r>
          </a:p>
        </p:txBody>
      </p:sp>
    </p:spTree>
    <p:extLst>
      <p:ext uri="{BB962C8B-B14F-4D97-AF65-F5344CB8AC3E}">
        <p14:creationId xmlns:p14="http://schemas.microsoft.com/office/powerpoint/2010/main" val="30509714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D271AA-5FD4-BB1B-F70B-A8656003720D}"/>
              </a:ext>
            </a:extLst>
          </p:cNvPr>
          <p:cNvSpPr>
            <a:spLocks noGrp="1"/>
          </p:cNvSpPr>
          <p:nvPr>
            <p:ph idx="1"/>
          </p:nvPr>
        </p:nvSpPr>
        <p:spPr>
          <a:xfrm>
            <a:off x="913795" y="1305560"/>
            <a:ext cx="10353762" cy="4724399"/>
          </a:xfrm>
        </p:spPr>
        <p:txBody>
          <a:bodyPr/>
          <a:lstStyle/>
          <a:p>
            <a:r>
              <a:rPr lang="en-GB" dirty="0"/>
              <a:t>Group described the data exploration and clean-up process (accompanied by </a:t>
            </a:r>
            <a:r>
              <a:rPr lang="en-GB" dirty="0" err="1"/>
              <a:t>Jupyter</a:t>
            </a:r>
            <a:r>
              <a:rPr lang="en-GB" dirty="0"/>
              <a:t> Notebook).</a:t>
            </a:r>
            <a:r>
              <a:rPr lang="en-AU" dirty="0"/>
              <a:t>…..</a:t>
            </a:r>
          </a:p>
        </p:txBody>
      </p:sp>
      <p:sp>
        <p:nvSpPr>
          <p:cNvPr id="4" name="Title 1">
            <a:extLst>
              <a:ext uri="{FF2B5EF4-FFF2-40B4-BE49-F238E27FC236}">
                <a16:creationId xmlns:a16="http://schemas.microsoft.com/office/drawing/2014/main" id="{8423720A-F2EB-245F-8AC3-9648161D2E68}"/>
              </a:ext>
            </a:extLst>
          </p:cNvPr>
          <p:cNvSpPr>
            <a:spLocks noGrp="1"/>
          </p:cNvSpPr>
          <p:nvPr>
            <p:ph type="title"/>
          </p:nvPr>
        </p:nvSpPr>
        <p:spPr>
          <a:xfrm>
            <a:off x="868075" y="86360"/>
            <a:ext cx="10353762" cy="980440"/>
          </a:xfrm>
        </p:spPr>
        <p:txBody>
          <a:bodyPr>
            <a:normAutofit/>
          </a:bodyPr>
          <a:lstStyle/>
          <a:p>
            <a:r>
              <a:rPr lang="en-US" dirty="0"/>
              <a:t>Data Cleanup &amp; Exploration</a:t>
            </a:r>
          </a:p>
        </p:txBody>
      </p:sp>
      <p:sp>
        <p:nvSpPr>
          <p:cNvPr id="9" name="Rectangle 8">
            <a:extLst>
              <a:ext uri="{FF2B5EF4-FFF2-40B4-BE49-F238E27FC236}">
                <a16:creationId xmlns:a16="http://schemas.microsoft.com/office/drawing/2014/main" id="{752C99F8-97BD-9DD0-09AB-5921FE9ADA96}"/>
              </a:ext>
            </a:extLst>
          </p:cNvPr>
          <p:cNvSpPr/>
          <p:nvPr/>
        </p:nvSpPr>
        <p:spPr>
          <a:xfrm>
            <a:off x="576263" y="2181946"/>
            <a:ext cx="3338512" cy="350980"/>
          </a:xfrm>
          <a:prstGeom prst="rect">
            <a:avLst/>
          </a:prstGeom>
          <a:solidFill>
            <a:srgbClr val="FF00FF">
              <a:alpha val="98824"/>
            </a:srgbClr>
          </a:solidFill>
          <a:ln cap="sq">
            <a:noFill/>
          </a:ln>
        </p:spPr>
        <p:style>
          <a:lnRef idx="0">
            <a:scrgbClr r="0" g="0" b="0"/>
          </a:lnRef>
          <a:fillRef idx="0">
            <a:scrgbClr r="0" g="0" b="0"/>
          </a:fillRef>
          <a:effectRef idx="0">
            <a:scrgbClr r="0" g="0" b="0"/>
          </a:effectRef>
          <a:fontRef idx="minor">
            <a:schemeClr val="lt1"/>
          </a:fontRef>
        </p:style>
        <p:txBody>
          <a:bodyPr rtlCol="0" anchor="ctr"/>
          <a:lstStyle/>
          <a:p>
            <a:pPr algn="ctr"/>
            <a:r>
              <a:rPr lang="en-AU" sz="1400" dirty="0">
                <a:solidFill>
                  <a:schemeClr val="tx1"/>
                </a:solidFill>
                <a:latin typeface="Amasis MT Pro Black" panose="020B0604020202020204" pitchFamily="18" charset="0"/>
              </a:rPr>
              <a:t>Exploration &amp; Clean-up</a:t>
            </a:r>
          </a:p>
        </p:txBody>
      </p:sp>
      <p:sp>
        <p:nvSpPr>
          <p:cNvPr id="10" name="Rectangle 9">
            <a:extLst>
              <a:ext uri="{FF2B5EF4-FFF2-40B4-BE49-F238E27FC236}">
                <a16:creationId xmlns:a16="http://schemas.microsoft.com/office/drawing/2014/main" id="{7A4DC3F7-B630-39DF-329F-ACDE62973E1C}"/>
              </a:ext>
            </a:extLst>
          </p:cNvPr>
          <p:cNvSpPr/>
          <p:nvPr/>
        </p:nvSpPr>
        <p:spPr>
          <a:xfrm>
            <a:off x="8129589" y="2181946"/>
            <a:ext cx="3338512" cy="350980"/>
          </a:xfrm>
          <a:prstGeom prst="rect">
            <a:avLst/>
          </a:prstGeom>
          <a:solidFill>
            <a:srgbClr val="FF00FF">
              <a:alpha val="98824"/>
            </a:srgbClr>
          </a:solidFill>
          <a:ln cap="rnd">
            <a:noFill/>
          </a:ln>
        </p:spPr>
        <p:style>
          <a:lnRef idx="0">
            <a:scrgbClr r="0" g="0" b="0"/>
          </a:lnRef>
          <a:fillRef idx="0">
            <a:scrgbClr r="0" g="0" b="0"/>
          </a:fillRef>
          <a:effectRef idx="0">
            <a:scrgbClr r="0" g="0" b="0"/>
          </a:effectRef>
          <a:fontRef idx="minor">
            <a:schemeClr val="lt1"/>
          </a:fontRef>
        </p:style>
        <p:txBody>
          <a:bodyPr rtlCol="0" anchor="ctr"/>
          <a:lstStyle/>
          <a:p>
            <a:pPr algn="ctr"/>
            <a:r>
              <a:rPr lang="en-AU" sz="1400" dirty="0">
                <a:solidFill>
                  <a:schemeClr val="tx1"/>
                </a:solidFill>
                <a:latin typeface="Amasis MT Pro Black" panose="020B0604020202020204" pitchFamily="18" charset="0"/>
              </a:rPr>
              <a:t>Interesting Findings</a:t>
            </a:r>
          </a:p>
        </p:txBody>
      </p:sp>
      <p:sp>
        <p:nvSpPr>
          <p:cNvPr id="11" name="Rectangle 10">
            <a:extLst>
              <a:ext uri="{FF2B5EF4-FFF2-40B4-BE49-F238E27FC236}">
                <a16:creationId xmlns:a16="http://schemas.microsoft.com/office/drawing/2014/main" id="{A1FF3A7F-6365-D06F-F234-03261C0B3F36}"/>
              </a:ext>
            </a:extLst>
          </p:cNvPr>
          <p:cNvSpPr/>
          <p:nvPr/>
        </p:nvSpPr>
        <p:spPr>
          <a:xfrm>
            <a:off x="4352926" y="2181946"/>
            <a:ext cx="3338512" cy="350980"/>
          </a:xfrm>
          <a:prstGeom prst="rect">
            <a:avLst/>
          </a:prstGeom>
          <a:solidFill>
            <a:srgbClr val="FF00FF">
              <a:alpha val="98824"/>
            </a:srgbClr>
          </a:solidFill>
          <a:ln cap="rnd">
            <a:noFill/>
          </a:ln>
        </p:spPr>
        <p:style>
          <a:lnRef idx="0">
            <a:scrgbClr r="0" g="0" b="0"/>
          </a:lnRef>
          <a:fillRef idx="0">
            <a:scrgbClr r="0" g="0" b="0"/>
          </a:fillRef>
          <a:effectRef idx="0">
            <a:scrgbClr r="0" g="0" b="0"/>
          </a:effectRef>
          <a:fontRef idx="minor">
            <a:schemeClr val="lt1"/>
          </a:fontRef>
        </p:style>
        <p:txBody>
          <a:bodyPr rtlCol="0" anchor="ctr"/>
          <a:lstStyle/>
          <a:p>
            <a:pPr algn="ctr"/>
            <a:r>
              <a:rPr lang="en-AU" sz="1400" dirty="0">
                <a:solidFill>
                  <a:schemeClr val="tx1"/>
                </a:solidFill>
                <a:latin typeface="Amasis MT Pro Black" panose="020B0604020202020204" pitchFamily="18" charset="0"/>
              </a:rPr>
              <a:t>Problems &amp; Insight</a:t>
            </a:r>
          </a:p>
        </p:txBody>
      </p:sp>
      <p:sp>
        <p:nvSpPr>
          <p:cNvPr id="12" name="Google Shape;170;p17">
            <a:extLst>
              <a:ext uri="{FF2B5EF4-FFF2-40B4-BE49-F238E27FC236}">
                <a16:creationId xmlns:a16="http://schemas.microsoft.com/office/drawing/2014/main" id="{8DF0AF3B-6A10-0FEE-9FB8-DA05FD8A8D08}"/>
              </a:ext>
            </a:extLst>
          </p:cNvPr>
          <p:cNvSpPr txBox="1"/>
          <p:nvPr/>
        </p:nvSpPr>
        <p:spPr>
          <a:xfrm>
            <a:off x="309787" y="2751251"/>
            <a:ext cx="3650950" cy="2369880"/>
          </a:xfrm>
          <a:prstGeom prst="rect">
            <a:avLst/>
          </a:prstGeom>
          <a:noFill/>
          <a:ln>
            <a:noFill/>
          </a:ln>
        </p:spPr>
        <p:txBody>
          <a:bodyPr spcFirstLastPara="1" wrap="square" lIns="0" tIns="0" rIns="0" bIns="0" anchor="t" anchorCtr="0">
            <a:spAutoFit/>
          </a:bodyPr>
          <a:lstStyle/>
          <a:p>
            <a:pPr marL="0" lvl="0" indent="0" algn="just" rtl="0">
              <a:lnSpc>
                <a:spcPct val="139954"/>
              </a:lnSpc>
              <a:spcBef>
                <a:spcPts val="0"/>
              </a:spcBef>
              <a:spcAft>
                <a:spcPts val="0"/>
              </a:spcAft>
              <a:buNone/>
            </a:pPr>
            <a:r>
              <a:rPr lang="en-GB" sz="2200" dirty="0">
                <a:ea typeface="Inter"/>
                <a:cs typeface="Inter"/>
                <a:sym typeface="Inter"/>
              </a:rPr>
              <a:t>We each began with data from yahoo finance, and we removed null values, duplicates and sorted the data. </a:t>
            </a:r>
          </a:p>
          <a:p>
            <a:pPr marL="0" lvl="0" indent="0" algn="just" rtl="0">
              <a:lnSpc>
                <a:spcPct val="139954"/>
              </a:lnSpc>
              <a:spcBef>
                <a:spcPts val="0"/>
              </a:spcBef>
              <a:spcAft>
                <a:spcPts val="0"/>
              </a:spcAft>
              <a:buNone/>
            </a:pPr>
            <a:endParaRPr sz="2200" dirty="0">
              <a:latin typeface="Inter"/>
              <a:ea typeface="Inter"/>
              <a:cs typeface="Inter"/>
              <a:sym typeface="Inter"/>
            </a:endParaRPr>
          </a:p>
        </p:txBody>
      </p:sp>
      <p:sp>
        <p:nvSpPr>
          <p:cNvPr id="13" name="Google Shape;170;p17">
            <a:extLst>
              <a:ext uri="{FF2B5EF4-FFF2-40B4-BE49-F238E27FC236}">
                <a16:creationId xmlns:a16="http://schemas.microsoft.com/office/drawing/2014/main" id="{40F245F1-0C08-05B3-A524-A519C69241AD}"/>
              </a:ext>
            </a:extLst>
          </p:cNvPr>
          <p:cNvSpPr txBox="1"/>
          <p:nvPr/>
        </p:nvSpPr>
        <p:spPr>
          <a:xfrm>
            <a:off x="4270525" y="2751251"/>
            <a:ext cx="3650950" cy="1421928"/>
          </a:xfrm>
          <a:prstGeom prst="rect">
            <a:avLst/>
          </a:prstGeom>
          <a:noFill/>
          <a:ln>
            <a:noFill/>
          </a:ln>
        </p:spPr>
        <p:txBody>
          <a:bodyPr spcFirstLastPara="1" wrap="square" lIns="0" tIns="0" rIns="0" bIns="0" anchor="t" anchorCtr="0">
            <a:spAutoFit/>
          </a:bodyPr>
          <a:lstStyle/>
          <a:p>
            <a:pPr marL="0" lvl="0" indent="0" algn="just" rtl="0">
              <a:lnSpc>
                <a:spcPct val="139954"/>
              </a:lnSpc>
              <a:spcBef>
                <a:spcPts val="0"/>
              </a:spcBef>
              <a:spcAft>
                <a:spcPts val="0"/>
              </a:spcAft>
              <a:buNone/>
            </a:pPr>
            <a:r>
              <a:rPr lang="en-GB" sz="2200" dirty="0">
                <a:ea typeface="Inter"/>
                <a:cs typeface="Inter"/>
                <a:sym typeface="Inter"/>
              </a:rPr>
              <a:t>Initially we did had some problems…………..</a:t>
            </a:r>
          </a:p>
          <a:p>
            <a:pPr marL="0" lvl="0" indent="0" algn="just" rtl="0">
              <a:lnSpc>
                <a:spcPct val="139954"/>
              </a:lnSpc>
              <a:spcBef>
                <a:spcPts val="0"/>
              </a:spcBef>
              <a:spcAft>
                <a:spcPts val="0"/>
              </a:spcAft>
              <a:buNone/>
            </a:pPr>
            <a:endParaRPr sz="2200" dirty="0">
              <a:latin typeface="Inter"/>
              <a:ea typeface="Inter"/>
              <a:cs typeface="Inter"/>
              <a:sym typeface="Inter"/>
            </a:endParaRPr>
          </a:p>
        </p:txBody>
      </p:sp>
      <p:sp>
        <p:nvSpPr>
          <p:cNvPr id="14" name="Google Shape;170;p17">
            <a:extLst>
              <a:ext uri="{FF2B5EF4-FFF2-40B4-BE49-F238E27FC236}">
                <a16:creationId xmlns:a16="http://schemas.microsoft.com/office/drawing/2014/main" id="{61876EDA-1D16-D7BE-7DE3-470A70172E30}"/>
              </a:ext>
            </a:extLst>
          </p:cNvPr>
          <p:cNvSpPr txBox="1"/>
          <p:nvPr/>
        </p:nvSpPr>
        <p:spPr>
          <a:xfrm>
            <a:off x="8231263" y="2751251"/>
            <a:ext cx="3650950" cy="473976"/>
          </a:xfrm>
          <a:prstGeom prst="rect">
            <a:avLst/>
          </a:prstGeom>
          <a:noFill/>
          <a:ln>
            <a:noFill/>
          </a:ln>
        </p:spPr>
        <p:txBody>
          <a:bodyPr spcFirstLastPara="1" wrap="square" lIns="0" tIns="0" rIns="0" bIns="0" anchor="t" anchorCtr="0">
            <a:spAutoFit/>
          </a:bodyPr>
          <a:lstStyle/>
          <a:p>
            <a:pPr marL="0" lvl="0" indent="0" algn="just" rtl="0">
              <a:lnSpc>
                <a:spcPct val="139954"/>
              </a:lnSpc>
              <a:spcBef>
                <a:spcPts val="0"/>
              </a:spcBef>
              <a:spcAft>
                <a:spcPts val="0"/>
              </a:spcAft>
              <a:buNone/>
            </a:pPr>
            <a:r>
              <a:rPr lang="en-GB" sz="2200" dirty="0">
                <a:ea typeface="Inter"/>
                <a:cs typeface="Inter"/>
                <a:sym typeface="Inter"/>
              </a:rPr>
              <a:t>We found that……………</a:t>
            </a:r>
            <a:endParaRPr lang="en-GB" sz="2200" dirty="0">
              <a:latin typeface="Inter"/>
              <a:ea typeface="Inter"/>
              <a:cs typeface="Inter"/>
              <a:sym typeface="Inter"/>
            </a:endParaRPr>
          </a:p>
        </p:txBody>
      </p:sp>
      <p:sp>
        <p:nvSpPr>
          <p:cNvPr id="18" name="Rectangle: Rounded Corners 17">
            <a:extLst>
              <a:ext uri="{FF2B5EF4-FFF2-40B4-BE49-F238E27FC236}">
                <a16:creationId xmlns:a16="http://schemas.microsoft.com/office/drawing/2014/main" id="{0465437D-36F3-CB67-E284-A5922C5E1567}"/>
              </a:ext>
            </a:extLst>
          </p:cNvPr>
          <p:cNvSpPr/>
          <p:nvPr/>
        </p:nvSpPr>
        <p:spPr>
          <a:xfrm>
            <a:off x="11489909" y="-309004"/>
            <a:ext cx="45719" cy="4571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126529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p:bldP spid="13" grpId="0"/>
      <p:bldP spid="14"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Override1.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2.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73CC670F-05B9-4BB7-BA2C-0DE5B5C1E5D3}">
  <ds:schemaRefs>
    <ds:schemaRef ds:uri="http://schemas.microsoft.com/sharepoint/v3/contenttype/forms"/>
  </ds:schemaRefs>
</ds:datastoreItem>
</file>

<file path=customXml/itemProps2.xml><?xml version="1.0" encoding="utf-8"?>
<ds:datastoreItem xmlns:ds="http://schemas.openxmlformats.org/officeDocument/2006/customXml" ds:itemID="{189B453C-F2B2-4ECA-A6ED-7DBEF1B6D3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2A3AD49-9331-450C-A2FE-6857A4DB38C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{48EE1364-962F-423D-AC58-B19E9A468F0A}tf00934815_win32</Template>
  <TotalTime>52</TotalTime>
  <Words>180</Words>
  <Application>Microsoft Office PowerPoint</Application>
  <PresentationFormat>Widescreen</PresentationFormat>
  <Paragraphs>25</Paragraphs>
  <Slides>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Amasis MT Pro Black</vt:lpstr>
      <vt:lpstr>Arial</vt:lpstr>
      <vt:lpstr>Calibri</vt:lpstr>
      <vt:lpstr>Goudy Old Style</vt:lpstr>
      <vt:lpstr>Inter</vt:lpstr>
      <vt:lpstr>Wingdings 2</vt:lpstr>
      <vt:lpstr>SlateVTI</vt:lpstr>
      <vt:lpstr>Technical Analysis – Stocks vs Crypto</vt:lpstr>
      <vt:lpstr>Motivation and Summary</vt:lpstr>
      <vt:lpstr>Data structuring</vt:lpstr>
      <vt:lpstr>Data Cleanup &amp; Exploration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Technical Analysis – Stocks vs Crypto</dc:title>
  <dc:creator>Parvinder Rakhra</dc:creator>
  <cp:lastModifiedBy>Parvinder Rakhra</cp:lastModifiedBy>
  <cp:revision>1</cp:revision>
  <dcterms:created xsi:type="dcterms:W3CDTF">2022-05-11T11:24:18Z</dcterms:created>
  <dcterms:modified xsi:type="dcterms:W3CDTF">2022-05-11T12:17:07Z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83709595-deb9-4ceb-bf06-8305974a2062_Enabled">
    <vt:lpwstr>true</vt:lpwstr>
  </property>
  <property fmtid="{D5CDD505-2E9C-101B-9397-08002B2CF9AE}" pid="4" name="MSIP_Label_83709595-deb9-4ceb-bf06-8305974a2062_SetDate">
    <vt:lpwstr>2022-05-11T11:24:19Z</vt:lpwstr>
  </property>
  <property fmtid="{D5CDD505-2E9C-101B-9397-08002B2CF9AE}" pid="5" name="MSIP_Label_83709595-deb9-4ceb-bf06-8305974a2062_Method">
    <vt:lpwstr>Standard</vt:lpwstr>
  </property>
  <property fmtid="{D5CDD505-2E9C-101B-9397-08002B2CF9AE}" pid="6" name="MSIP_Label_83709595-deb9-4ceb-bf06-8305974a2062_Name">
    <vt:lpwstr>Official</vt:lpwstr>
  </property>
  <property fmtid="{D5CDD505-2E9C-101B-9397-08002B2CF9AE}" pid="7" name="MSIP_Label_83709595-deb9-4ceb-bf06-8305974a2062_SiteId">
    <vt:lpwstr>cb356782-ad9a-47fb-878b-7ebceb85b86c</vt:lpwstr>
  </property>
  <property fmtid="{D5CDD505-2E9C-101B-9397-08002B2CF9AE}" pid="8" name="MSIP_Label_83709595-deb9-4ceb-bf06-8305974a2062_ActionId">
    <vt:lpwstr>a243c380-8ac6-4499-9a7f-0e892844d8d9</vt:lpwstr>
  </property>
  <property fmtid="{D5CDD505-2E9C-101B-9397-08002B2CF9AE}" pid="9" name="MSIP_Label_83709595-deb9-4ceb-bf06-8305974a2062_ContentBits">
    <vt:lpwstr>2</vt:lpwstr>
  </property>
  <property fmtid="{D5CDD505-2E9C-101B-9397-08002B2CF9AE}" pid="10" name="ClassificationContentMarkingFooterLocations">
    <vt:lpwstr>SlateVTI:8</vt:lpwstr>
  </property>
  <property fmtid="{D5CDD505-2E9C-101B-9397-08002B2CF9AE}" pid="11" name="ClassificationContentMarkingFooterText">
    <vt:lpwstr>OFFICIAL</vt:lpwstr>
  </property>
</Properties>
</file>

<file path=docProps/thumbnail.jpeg>
</file>